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heme/themeOverride1.xml" ContentType="application/vnd.openxmlformats-officedocument.themeOverr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00" r:id="rId1"/>
  </p:sldMasterIdLst>
  <p:notesMasterIdLst>
    <p:notesMasterId r:id="rId22"/>
  </p:notesMasterIdLst>
  <p:sldIdLst>
    <p:sldId id="256" r:id="rId2"/>
    <p:sldId id="259" r:id="rId3"/>
    <p:sldId id="260" r:id="rId4"/>
    <p:sldId id="365" r:id="rId5"/>
    <p:sldId id="274" r:id="rId6"/>
    <p:sldId id="344" r:id="rId7"/>
    <p:sldId id="368" r:id="rId8"/>
    <p:sldId id="266" r:id="rId9"/>
    <p:sldId id="346" r:id="rId10"/>
    <p:sldId id="349" r:id="rId11"/>
    <p:sldId id="348" r:id="rId12"/>
    <p:sldId id="350" r:id="rId13"/>
    <p:sldId id="352" r:id="rId14"/>
    <p:sldId id="353" r:id="rId15"/>
    <p:sldId id="355" r:id="rId16"/>
    <p:sldId id="367" r:id="rId17"/>
    <p:sldId id="359" r:id="rId18"/>
    <p:sldId id="361" r:id="rId19"/>
    <p:sldId id="342" r:id="rId20"/>
    <p:sldId id="369" r:id="rId21"/>
  </p:sldIdLst>
  <p:sldSz cx="9144000" cy="5143500" type="screen16x9"/>
  <p:notesSz cx="6858000" cy="9144000"/>
  <p:embeddedFontLst>
    <p:embeddedFont>
      <p:font typeface="Cambria Math" panose="02040503050406030204" pitchFamily="18" charset="0"/>
      <p:regular r:id="rId23"/>
    </p:embeddedFont>
    <p:embeddedFont>
      <p:font typeface="Source Code Pro Light" panose="020B0409030403020204" pitchFamily="49" charset="0"/>
      <p:regular r:id="rId24"/>
      <p:bold r:id="rId25"/>
      <p:italic r:id="rId26"/>
      <p:boldItalic r:id="rId27"/>
    </p:embeddedFont>
    <p:embeddedFont>
      <p:font typeface="Teko" panose="020B0604020202020204" charset="0"/>
      <p:regular r:id="rId28"/>
      <p:bold r:id="rId2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ADF3C78-BA5E-1C40-8482-93B7C0E8DFF9}" v="3000" dt="2023-08-10T18:03:09.587"/>
  </p1510:revLst>
</p1510:revInfo>
</file>

<file path=ppt/tableStyles.xml><?xml version="1.0" encoding="utf-8"?>
<a:tblStyleLst xmlns:a="http://schemas.openxmlformats.org/drawingml/2006/main" def="{6BA26769-C6CB-4051-806B-4C2B0F62C930}">
  <a:tblStyle styleId="{6BA26769-C6CB-4051-806B-4C2B0F62C93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474"/>
    <p:restoredTop sz="68656"/>
  </p:normalViewPr>
  <p:slideViewPr>
    <p:cSldViewPr snapToGrid="0">
      <p:cViewPr varScale="1">
        <p:scale>
          <a:sx n="107" d="100"/>
          <a:sy n="107" d="100"/>
        </p:scale>
        <p:origin x="1272" y="176"/>
      </p:cViewPr>
      <p:guideLst/>
    </p:cSldViewPr>
  </p:slideViewPr>
  <p:notesTextViewPr>
    <p:cViewPr>
      <p:scale>
        <a:sx n="1" d="1"/>
        <a:sy n="1" d="1"/>
      </p:scale>
      <p:origin x="0" y="-216"/>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slide" Target="slides/slide20.xml"/><Relationship Id="rId34"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9"/>
        <p:cNvGrpSpPr/>
        <p:nvPr/>
      </p:nvGrpSpPr>
      <p:grpSpPr>
        <a:xfrm>
          <a:off x="0" y="0"/>
          <a:ext cx="0" cy="0"/>
          <a:chOff x="0" y="0"/>
          <a:chExt cx="0" cy="0"/>
        </a:xfrm>
      </p:grpSpPr>
      <p:sp>
        <p:nvSpPr>
          <p:cNvPr id="1270" name="Google Shape;1270;gc3f39c37e4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1" name="Google Shape;1271;gc3f39c37e4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0"/>
        <p:cNvGrpSpPr/>
        <p:nvPr/>
      </p:nvGrpSpPr>
      <p:grpSpPr>
        <a:xfrm>
          <a:off x="0" y="0"/>
          <a:ext cx="0" cy="0"/>
          <a:chOff x="0" y="0"/>
          <a:chExt cx="0" cy="0"/>
        </a:xfrm>
      </p:grpSpPr>
      <p:sp>
        <p:nvSpPr>
          <p:cNvPr id="3021" name="Google Shape;3021;g7b45184565_0_3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22" name="Google Shape;3022;g7b45184565_0_3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4"/>
        <p:cNvGrpSpPr/>
        <p:nvPr/>
      </p:nvGrpSpPr>
      <p:grpSpPr>
        <a:xfrm>
          <a:off x="0" y="0"/>
          <a:ext cx="0" cy="0"/>
          <a:chOff x="0" y="0"/>
          <a:chExt cx="0" cy="0"/>
        </a:xfrm>
      </p:grpSpPr>
      <p:sp>
        <p:nvSpPr>
          <p:cNvPr id="1655" name="Google Shape;1655;gc3f39c37e4_0_4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6" name="Google Shape;1656;gc3f39c37e4_0_4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Tx/>
              <a:buChar char="-"/>
            </a:pPr>
            <a:r>
              <a:rPr lang="en-US" dirty="0"/>
              <a:t>Wannier functions provide a localized representation of the electronic states within the crystal.</a:t>
            </a:r>
          </a:p>
          <a:p>
            <a:pPr marL="171450" lvl="0" indent="-171450" algn="l" rtl="0">
              <a:spcBef>
                <a:spcPts val="0"/>
              </a:spcBef>
              <a:spcAft>
                <a:spcPts val="0"/>
              </a:spcAft>
              <a:buFontTx/>
              <a:buChar char="-"/>
            </a:pPr>
            <a:r>
              <a:rPr lang="en-US" dirty="0"/>
              <a:t>These are a set of orthonormal wave functions that one can always construct from Bloch functions, and </a:t>
            </a:r>
            <a:r>
              <a:rPr lang="en-US" dirty="0">
                <a:effectLst/>
              </a:rPr>
              <a:t>which are plausibly localized on atomic sites</a:t>
            </a:r>
            <a:r>
              <a:rPr lang="en-US" dirty="0"/>
              <a:t>.</a:t>
            </a:r>
          </a:p>
          <a:p>
            <a:pPr marL="171450" lvl="0" indent="-171450" algn="l" rtl="0">
              <a:spcBef>
                <a:spcPts val="0"/>
              </a:spcBef>
              <a:spcAft>
                <a:spcPts val="0"/>
              </a:spcAft>
              <a:buFontTx/>
              <a:buChar char="-"/>
            </a:pPr>
            <a:r>
              <a:rPr lang="en-US" b="1" dirty="0">
                <a:effectLst/>
              </a:rPr>
              <a:t>NB</a:t>
            </a:r>
            <a:r>
              <a:rPr lang="en-US" dirty="0"/>
              <a:t>: Each Wannier function </a:t>
            </a:r>
            <a:r>
              <a:rPr lang="en-US" dirty="0">
                <a:effectLst/>
              </a:rPr>
              <a:t>describes the probability density of finding an electron near a particular lattice site</a:t>
            </a:r>
            <a:r>
              <a:rPr lang="en-US" dirty="0"/>
              <a:t>.</a:t>
            </a:r>
          </a:p>
          <a:p>
            <a:pPr marL="171450" lvl="0" indent="-171450" algn="l" rtl="0">
              <a:spcBef>
                <a:spcPts val="0"/>
              </a:spcBef>
              <a:spcAft>
                <a:spcPts val="0"/>
              </a:spcAft>
              <a:buFontTx/>
              <a:buChar char="-"/>
            </a:pPr>
            <a:r>
              <a:rPr lang="en-US" dirty="0"/>
              <a:t>The key feature of Wannier functions is that </a:t>
            </a:r>
            <a:r>
              <a:rPr lang="en-US" b="1" dirty="0">
                <a:effectLst/>
              </a:rPr>
              <a:t>they form a complete set</a:t>
            </a:r>
            <a:r>
              <a:rPr lang="en-US" dirty="0"/>
              <a:t>, meaning that </a:t>
            </a:r>
            <a:r>
              <a:rPr lang="en-US" dirty="0">
                <a:effectLst/>
              </a:rPr>
              <a:t>any wave function in the crystal can be expressed as a linear combination of these localized functions</a:t>
            </a:r>
            <a:r>
              <a:rPr lang="en-US" dirty="0"/>
              <a:t>.</a:t>
            </a:r>
          </a:p>
          <a:p>
            <a:pPr marL="0" lvl="0" indent="0" algn="l" rtl="0">
              <a:spcBef>
                <a:spcPts val="0"/>
              </a:spcBef>
              <a:spcAft>
                <a:spcPts val="0"/>
              </a:spcAft>
              <a:buFontTx/>
              <a:buNone/>
            </a:pPr>
            <a:endParaRPr lang="en-US" dirty="0"/>
          </a:p>
          <a:p>
            <a:pPr marL="0" lvl="0" indent="0" algn="l" rtl="0">
              <a:spcBef>
                <a:spcPts val="0"/>
              </a:spcBef>
              <a:spcAft>
                <a:spcPts val="0"/>
              </a:spcAft>
              <a:buFontTx/>
              <a:buNone/>
            </a:pPr>
            <a:r>
              <a:rPr lang="en-US" dirty="0"/>
              <a:t>===================</a:t>
            </a:r>
          </a:p>
          <a:p>
            <a:pPr marL="0" lvl="0" indent="0" algn="l" rtl="0">
              <a:spcBef>
                <a:spcPts val="0"/>
              </a:spcBef>
              <a:spcAft>
                <a:spcPts val="0"/>
              </a:spcAft>
              <a:buFontTx/>
              <a:buNone/>
            </a:pPr>
            <a:r>
              <a:rPr lang="en-US" dirty="0"/>
              <a:t>ABOUT WANNIER90</a:t>
            </a:r>
          </a:p>
          <a:p>
            <a:pPr marL="171450" marR="0" lvl="0" indent="-171450" algn="l" defTabSz="914400" rtl="0" eaLnBrk="1" fontAlgn="auto" latinLnBrk="0" hangingPunct="1">
              <a:lnSpc>
                <a:spcPct val="100000"/>
              </a:lnSpc>
              <a:spcBef>
                <a:spcPts val="0"/>
              </a:spcBef>
              <a:spcAft>
                <a:spcPts val="0"/>
              </a:spcAft>
              <a:buClr>
                <a:srgbClr val="000000"/>
              </a:buClr>
              <a:buSzPts val="1100"/>
              <a:buFontTx/>
              <a:buChar char="-"/>
              <a:tabLst/>
              <a:defRPr/>
            </a:pPr>
            <a:r>
              <a:rPr lang="en-US" sz="800" dirty="0"/>
              <a:t>Changing the basis wave function set from Bloch wave functions to Maximally Localized Wave Functions.</a:t>
            </a:r>
          </a:p>
          <a:p>
            <a:pPr marL="171450" marR="0" lvl="0" indent="-171450" algn="l" defTabSz="914400" rtl="0" eaLnBrk="1" fontAlgn="auto" latinLnBrk="0" hangingPunct="1">
              <a:lnSpc>
                <a:spcPct val="100000"/>
              </a:lnSpc>
              <a:spcBef>
                <a:spcPts val="0"/>
              </a:spcBef>
              <a:spcAft>
                <a:spcPts val="0"/>
              </a:spcAft>
              <a:buClr>
                <a:srgbClr val="000000"/>
              </a:buClr>
              <a:buSzPts val="1100"/>
              <a:buFontTx/>
              <a:buChar char="-"/>
              <a:tabLst/>
              <a:defRPr/>
            </a:pPr>
            <a:r>
              <a:rPr lang="en-US" sz="700" b="1" dirty="0"/>
              <a:t>Efficiency</a:t>
            </a:r>
            <a:r>
              <a:rPr lang="en-US" sz="700" dirty="0"/>
              <a:t>: The number of Wannier functions is typically much smaller than the number of Bloch functions, leading to substantial computational savings in subsequent calculations.</a:t>
            </a:r>
          </a:p>
          <a:p>
            <a:pPr marL="0" lvl="0" indent="0" algn="l" rtl="0">
              <a:spcBef>
                <a:spcPts val="0"/>
              </a:spcBef>
              <a:spcAft>
                <a:spcPts val="0"/>
              </a:spcAft>
              <a:buFontTx/>
              <a:buNone/>
            </a:pPr>
            <a:endParaRPr lang="en-US" b="0" i="0" u="none" strike="noStrike" dirty="0">
              <a:solidFill>
                <a:srgbClr val="E2EEFF"/>
              </a:solidFill>
              <a:effectLst/>
              <a:latin typeface="Google Sans"/>
            </a:endParaRPr>
          </a:p>
          <a:p>
            <a:pPr marL="0" lvl="0" indent="0" algn="l" rtl="0">
              <a:spcBef>
                <a:spcPts val="0"/>
              </a:spcBef>
              <a:spcAft>
                <a:spcPts val="0"/>
              </a:spcAft>
              <a:buFontTx/>
              <a:buNone/>
            </a:pPr>
            <a:endParaRPr lang="en-US" b="0" i="0" u="none" strike="noStrike" dirty="0">
              <a:solidFill>
                <a:srgbClr val="E2EEFF"/>
              </a:solidFill>
              <a:effectLst/>
              <a:latin typeface="Google Sans"/>
            </a:endParaRPr>
          </a:p>
          <a:p>
            <a:pPr marL="0" lvl="0" indent="0" algn="l" rtl="0">
              <a:spcBef>
                <a:spcPts val="0"/>
              </a:spcBef>
              <a:spcAft>
                <a:spcPts val="0"/>
              </a:spcAft>
              <a:buFontTx/>
              <a:buNone/>
            </a:pPr>
            <a:r>
              <a:rPr lang="en-US" b="0" i="0" u="none" strike="noStrike" dirty="0">
                <a:solidFill>
                  <a:srgbClr val="E2EEFF"/>
                </a:solidFill>
                <a:effectLst/>
                <a:latin typeface="Google Sans"/>
              </a:rPr>
              <a:t>QUANTUM ESPRESSO IS A SUITE FOR FIRST-PRINCIPLES ELECTRONIC-STRUCTURE CALCULATIONS AND MATERIALS MODELING.</a:t>
            </a:r>
            <a:endParaRPr lang="en-US" dirty="0"/>
          </a:p>
        </p:txBody>
      </p:sp>
    </p:spTree>
    <p:extLst>
      <p:ext uri="{BB962C8B-B14F-4D97-AF65-F5344CB8AC3E}">
        <p14:creationId xmlns:p14="http://schemas.microsoft.com/office/powerpoint/2010/main" val="37792562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4"/>
        <p:cNvGrpSpPr/>
        <p:nvPr/>
      </p:nvGrpSpPr>
      <p:grpSpPr>
        <a:xfrm>
          <a:off x="0" y="0"/>
          <a:ext cx="0" cy="0"/>
          <a:chOff x="0" y="0"/>
          <a:chExt cx="0" cy="0"/>
        </a:xfrm>
      </p:grpSpPr>
      <p:sp>
        <p:nvSpPr>
          <p:cNvPr id="1655" name="Google Shape;1655;gc3f39c37e4_0_4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6" name="Google Shape;1656;gc3f39c37e4_0_4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TODO:</a:t>
            </a:r>
          </a:p>
          <a:p>
            <a:pPr marL="171450" lvl="0" indent="-171450" algn="l" rtl="0">
              <a:spcBef>
                <a:spcPts val="0"/>
              </a:spcBef>
              <a:spcAft>
                <a:spcPts val="0"/>
              </a:spcAft>
              <a:buFontTx/>
              <a:buChar char="-"/>
            </a:pPr>
            <a:r>
              <a:rPr lang="en-US" dirty="0"/>
              <a:t>Explain that you won’t have the time to go into the nitty-gritty of the function but that the equation below is what is basically encapsulated.</a:t>
            </a:r>
          </a:p>
          <a:p>
            <a:pPr marL="171450" lvl="0" indent="-171450" algn="l" rtl="0">
              <a:spcBef>
                <a:spcPts val="0"/>
              </a:spcBef>
              <a:spcAft>
                <a:spcPts val="0"/>
              </a:spcAft>
              <a:buFontTx/>
              <a:buChar char="-"/>
            </a:pPr>
            <a:r>
              <a:rPr lang="en-US" dirty="0"/>
              <a:t>Include a picture of the hopping parameters.</a:t>
            </a:r>
          </a:p>
          <a:p>
            <a:pPr marL="628650" lvl="1" indent="-171450" algn="l" rtl="0">
              <a:spcBef>
                <a:spcPts val="0"/>
              </a:spcBef>
              <a:spcAft>
                <a:spcPts val="0"/>
              </a:spcAft>
              <a:buFontTx/>
              <a:buChar char="-"/>
            </a:pPr>
            <a:r>
              <a:rPr lang="en-US" dirty="0"/>
              <a:t>SHOW SYMMETRICAL HOPS.</a:t>
            </a:r>
          </a:p>
          <a:p>
            <a:pPr marL="171450" lvl="0" indent="-171450" algn="l" rtl="0">
              <a:spcBef>
                <a:spcPts val="0"/>
              </a:spcBef>
              <a:spcAft>
                <a:spcPts val="0"/>
              </a:spcAft>
              <a:buFontTx/>
              <a:buChar char="-"/>
            </a:pPr>
            <a:endParaRPr lang="en-US" dirty="0"/>
          </a:p>
          <a:p>
            <a:pPr marL="171450" marR="0" lvl="0" indent="-171450" algn="l" defTabSz="914400" rtl="0" eaLnBrk="1" fontAlgn="auto" latinLnBrk="0" hangingPunct="1">
              <a:lnSpc>
                <a:spcPct val="100000"/>
              </a:lnSpc>
              <a:spcBef>
                <a:spcPts val="0"/>
              </a:spcBef>
              <a:spcAft>
                <a:spcPts val="0"/>
              </a:spcAft>
              <a:buClr>
                <a:srgbClr val="000000"/>
              </a:buClr>
              <a:buSzPts val="1100"/>
              <a:buFontTx/>
              <a:buChar char="-"/>
              <a:tabLst/>
              <a:defRPr/>
            </a:pPr>
            <a:r>
              <a:rPr lang="en-US" dirty="0"/>
              <a:t>Interface with Wannier90 to get the hopping parameters/integrals.</a:t>
            </a:r>
          </a:p>
          <a:p>
            <a:pPr marL="171450" lvl="0" indent="-171450" algn="l" rtl="0">
              <a:spcBef>
                <a:spcPts val="0"/>
              </a:spcBef>
              <a:spcAft>
                <a:spcPts val="0"/>
              </a:spcAft>
              <a:buFontTx/>
              <a:buChar char="-"/>
            </a:pPr>
            <a:endParaRPr dirty="0"/>
          </a:p>
        </p:txBody>
      </p:sp>
    </p:spTree>
    <p:extLst>
      <p:ext uri="{BB962C8B-B14F-4D97-AF65-F5344CB8AC3E}">
        <p14:creationId xmlns:p14="http://schemas.microsoft.com/office/powerpoint/2010/main" val="3393384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4"/>
        <p:cNvGrpSpPr/>
        <p:nvPr/>
      </p:nvGrpSpPr>
      <p:grpSpPr>
        <a:xfrm>
          <a:off x="0" y="0"/>
          <a:ext cx="0" cy="0"/>
          <a:chOff x="0" y="0"/>
          <a:chExt cx="0" cy="0"/>
        </a:xfrm>
      </p:grpSpPr>
      <p:sp>
        <p:nvSpPr>
          <p:cNvPr id="1655" name="Google Shape;1655;gc3f39c37e4_0_4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6" name="Google Shape;1656;gc3f39c37e4_0_4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Tx/>
              <a:buChar char="-"/>
            </a:pPr>
            <a:endParaRPr dirty="0"/>
          </a:p>
        </p:txBody>
      </p:sp>
    </p:spTree>
    <p:extLst>
      <p:ext uri="{BB962C8B-B14F-4D97-AF65-F5344CB8AC3E}">
        <p14:creationId xmlns:p14="http://schemas.microsoft.com/office/powerpoint/2010/main" val="34554860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4"/>
        <p:cNvGrpSpPr/>
        <p:nvPr/>
      </p:nvGrpSpPr>
      <p:grpSpPr>
        <a:xfrm>
          <a:off x="0" y="0"/>
          <a:ext cx="0" cy="0"/>
          <a:chOff x="0" y="0"/>
          <a:chExt cx="0" cy="0"/>
        </a:xfrm>
      </p:grpSpPr>
      <p:sp>
        <p:nvSpPr>
          <p:cNvPr id="1655" name="Google Shape;1655;gc3f39c37e4_0_4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6" name="Google Shape;1656;gc3f39c37e4_0_4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TODO:</a:t>
            </a:r>
          </a:p>
          <a:p>
            <a:pPr marL="171450" lvl="0" indent="-171450" algn="l" rtl="0">
              <a:spcBef>
                <a:spcPts val="0"/>
              </a:spcBef>
              <a:spcAft>
                <a:spcPts val="0"/>
              </a:spcAft>
              <a:buFontTx/>
              <a:buChar char="-"/>
            </a:pPr>
            <a:r>
              <a:rPr lang="en-US" dirty="0"/>
              <a:t>ADD CODE SNIPPET</a:t>
            </a:r>
          </a:p>
          <a:p>
            <a:pPr marL="171450" lvl="0" indent="-171450" algn="l" rtl="0">
              <a:spcBef>
                <a:spcPts val="0"/>
              </a:spcBef>
              <a:spcAft>
                <a:spcPts val="0"/>
              </a:spcAft>
              <a:buFontTx/>
              <a:buChar char="-"/>
            </a:pPr>
            <a:r>
              <a:rPr lang="en-US" dirty="0"/>
              <a:t>EXPLAIN THE SIGNIFICANCE OF WORKING IN RECIPROCAL SPACE, IN THIS CASE, MOMENTUM-SPACE.</a:t>
            </a:r>
          </a:p>
          <a:p>
            <a:pPr marL="171450" lvl="0" indent="-171450" algn="l" rtl="0">
              <a:spcBef>
                <a:spcPts val="0"/>
              </a:spcBef>
              <a:spcAft>
                <a:spcPts val="0"/>
              </a:spcAft>
              <a:buFontTx/>
              <a:buChar char="-"/>
            </a:pPr>
            <a:endParaRPr dirty="0"/>
          </a:p>
        </p:txBody>
      </p:sp>
    </p:spTree>
    <p:extLst>
      <p:ext uri="{BB962C8B-B14F-4D97-AF65-F5344CB8AC3E}">
        <p14:creationId xmlns:p14="http://schemas.microsoft.com/office/powerpoint/2010/main" val="6630877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4"/>
        <p:cNvGrpSpPr/>
        <p:nvPr/>
      </p:nvGrpSpPr>
      <p:grpSpPr>
        <a:xfrm>
          <a:off x="0" y="0"/>
          <a:ext cx="0" cy="0"/>
          <a:chOff x="0" y="0"/>
          <a:chExt cx="0" cy="0"/>
        </a:xfrm>
      </p:grpSpPr>
      <p:sp>
        <p:nvSpPr>
          <p:cNvPr id="3285" name="Google Shape;3285;g7b45184565_0_3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6" name="Google Shape;3286;g7b45184565_0_3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4"/>
        <p:cNvGrpSpPr/>
        <p:nvPr/>
      </p:nvGrpSpPr>
      <p:grpSpPr>
        <a:xfrm>
          <a:off x="0" y="0"/>
          <a:ext cx="0" cy="0"/>
          <a:chOff x="0" y="0"/>
          <a:chExt cx="0" cy="0"/>
        </a:xfrm>
      </p:grpSpPr>
      <p:sp>
        <p:nvSpPr>
          <p:cNvPr id="1655" name="Google Shape;1655;gc3f39c37e4_0_4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6" name="Google Shape;1656;gc3f39c37e4_0_4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088060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4"/>
        <p:cNvGrpSpPr/>
        <p:nvPr/>
      </p:nvGrpSpPr>
      <p:grpSpPr>
        <a:xfrm>
          <a:off x="0" y="0"/>
          <a:ext cx="0" cy="0"/>
          <a:chOff x="0" y="0"/>
          <a:chExt cx="0" cy="0"/>
        </a:xfrm>
      </p:grpSpPr>
      <p:sp>
        <p:nvSpPr>
          <p:cNvPr id="1655" name="Google Shape;1655;gc3f39c37e4_0_4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6" name="Google Shape;1656;gc3f39c37e4_0_4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TODO / MENTION:</a:t>
            </a:r>
          </a:p>
          <a:p>
            <a:pPr marL="171450" marR="0" lvl="0" indent="-171450" algn="l" defTabSz="914400" rtl="0" eaLnBrk="1" fontAlgn="auto" latinLnBrk="0" hangingPunct="1">
              <a:lnSpc>
                <a:spcPct val="100000"/>
              </a:lnSpc>
              <a:spcBef>
                <a:spcPts val="0"/>
              </a:spcBef>
              <a:spcAft>
                <a:spcPts val="0"/>
              </a:spcAft>
              <a:buClr>
                <a:srgbClr val="000000"/>
              </a:buClr>
              <a:buSzPts val="1100"/>
              <a:buFontTx/>
              <a:buChar char="-"/>
              <a:tabLst/>
              <a:defRPr/>
            </a:pPr>
            <a:r>
              <a:rPr lang="en-US" dirty="0"/>
              <a:t>The Hamiltonian efficiently captures essential features of the crystalline material, such as the onsite energies of the home unit cell and the hopping amplitudes SYMBOLICALLY.</a:t>
            </a:r>
          </a:p>
          <a:p>
            <a:pPr marL="171450" marR="0" lvl="0" indent="-171450" algn="l" defTabSz="914400" rtl="0" eaLnBrk="1" fontAlgn="auto" latinLnBrk="0" hangingPunct="1">
              <a:lnSpc>
                <a:spcPct val="100000"/>
              </a:lnSpc>
              <a:spcBef>
                <a:spcPts val="0"/>
              </a:spcBef>
              <a:spcAft>
                <a:spcPts val="0"/>
              </a:spcAft>
              <a:buClr>
                <a:srgbClr val="000000"/>
              </a:buClr>
              <a:buSzPts val="1100"/>
              <a:buFontTx/>
              <a:buChar char="-"/>
              <a:tabLst/>
              <a:defRPr/>
            </a:pPr>
            <a:r>
              <a:rPr lang="en-US" dirty="0"/>
              <a:t>THE ANALYTICAL HAMILTONIAN IS A 1-BY-1 MATRIX SINCE ORBITAL HOPPING ONLY OCCURS WITHIN ONE ORBITAL TYPE HERE.</a:t>
            </a:r>
          </a:p>
          <a:p>
            <a:pPr marL="171450" marR="0" lvl="0" indent="-171450" algn="l" defTabSz="914400" rtl="0" eaLnBrk="1" fontAlgn="auto" latinLnBrk="0" hangingPunct="1">
              <a:lnSpc>
                <a:spcPct val="100000"/>
              </a:lnSpc>
              <a:spcBef>
                <a:spcPts val="0"/>
              </a:spcBef>
              <a:spcAft>
                <a:spcPts val="0"/>
              </a:spcAft>
              <a:buClr>
                <a:srgbClr val="000000"/>
              </a:buClr>
              <a:buSzPts val="1100"/>
              <a:buFontTx/>
              <a:buChar char="-"/>
              <a:tabLst/>
              <a:defRPr/>
            </a:pPr>
            <a:r>
              <a:rPr lang="en-US" dirty="0"/>
              <a:t>T_11 IS THE DIAGONAL HOPPING TERM.</a:t>
            </a:r>
          </a:p>
          <a:p>
            <a:pPr marL="171450" marR="0" lvl="0" indent="-171450" algn="l" defTabSz="914400" rtl="0" eaLnBrk="1" fontAlgn="auto" latinLnBrk="0" hangingPunct="1">
              <a:lnSpc>
                <a:spcPct val="100000"/>
              </a:lnSpc>
              <a:spcBef>
                <a:spcPts val="0"/>
              </a:spcBef>
              <a:spcAft>
                <a:spcPts val="0"/>
              </a:spcAft>
              <a:buClr>
                <a:srgbClr val="000000"/>
              </a:buClr>
              <a:buSzPts val="1100"/>
              <a:buFontTx/>
              <a:buChar char="-"/>
              <a:tabLst/>
              <a:defRPr/>
            </a:pPr>
            <a:r>
              <a:rPr lang="en-US" dirty="0"/>
              <a:t>SYMMETRY.</a:t>
            </a:r>
          </a:p>
          <a:p>
            <a:pPr marL="171450" marR="0" lvl="0" indent="-171450" algn="l" defTabSz="914400" rtl="0" eaLnBrk="1" fontAlgn="auto" latinLnBrk="0" hangingPunct="1">
              <a:lnSpc>
                <a:spcPct val="100000"/>
              </a:lnSpc>
              <a:spcBef>
                <a:spcPts val="0"/>
              </a:spcBef>
              <a:spcAft>
                <a:spcPts val="0"/>
              </a:spcAft>
              <a:buClr>
                <a:srgbClr val="000000"/>
              </a:buClr>
              <a:buSzPts val="1100"/>
              <a:buFontTx/>
              <a:buChar char="-"/>
              <a:tabLst/>
              <a:defRPr/>
            </a:pPr>
            <a:endParaRPr lang="en-US" dirty="0"/>
          </a:p>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8833910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4"/>
        <p:cNvGrpSpPr/>
        <p:nvPr/>
      </p:nvGrpSpPr>
      <p:grpSpPr>
        <a:xfrm>
          <a:off x="0" y="0"/>
          <a:ext cx="0" cy="0"/>
          <a:chOff x="0" y="0"/>
          <a:chExt cx="0" cy="0"/>
        </a:xfrm>
      </p:grpSpPr>
      <p:sp>
        <p:nvSpPr>
          <p:cNvPr id="1655" name="Google Shape;1655;gc3f39c37e4_0_4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6" name="Google Shape;1656;gc3f39c37e4_0_4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593919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9"/>
        <p:cNvGrpSpPr/>
        <p:nvPr/>
      </p:nvGrpSpPr>
      <p:grpSpPr>
        <a:xfrm>
          <a:off x="0" y="0"/>
          <a:ext cx="0" cy="0"/>
          <a:chOff x="0" y="0"/>
          <a:chExt cx="0" cy="0"/>
        </a:xfrm>
      </p:grpSpPr>
      <p:sp>
        <p:nvSpPr>
          <p:cNvPr id="1390" name="Google Shape;1390;gc50a408bdc_0_7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1" name="Google Shape;1391;gc50a408bdc_0_7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i="0" u="none" strike="noStrike" dirty="0">
                <a:solidFill>
                  <a:srgbClr val="202122"/>
                </a:solidFill>
                <a:effectLst/>
                <a:latin typeface="Arial" panose="020B0604020202020204" pitchFamily="34" charset="0"/>
              </a:rPr>
              <a:t>MOTT INSULATORS are a class of materials that are expected to conduct electricity according to conventional band theories but turn out to be INSULATORS (at low temperatures).</a:t>
            </a:r>
          </a:p>
          <a:p>
            <a:pPr marL="0" lvl="0" indent="0" algn="l" rtl="0">
              <a:spcBef>
                <a:spcPts val="0"/>
              </a:spcBef>
              <a:spcAft>
                <a:spcPts val="0"/>
              </a:spcAft>
              <a:buNone/>
            </a:pPr>
            <a:r>
              <a:rPr lang="en-US" b="0" i="0" u="none" strike="noStrike" dirty="0">
                <a:solidFill>
                  <a:srgbClr val="202122"/>
                </a:solidFill>
                <a:effectLst/>
                <a:latin typeface="Arial" panose="020B0604020202020204" pitchFamily="34" charset="0"/>
              </a:rPr>
              <a:t>A MOTT TRANSITION is a transition from a metal to an insulator, driven by the STRONG INTERACTIONS between electrons.</a:t>
            </a:r>
          </a:p>
          <a:p>
            <a:pPr marL="0" lvl="0" indent="0" algn="l" rtl="0">
              <a:spcBef>
                <a:spcPts val="0"/>
              </a:spcBef>
              <a:spcAft>
                <a:spcPts val="0"/>
              </a:spcAft>
              <a:buNone/>
            </a:pPr>
            <a:r>
              <a:rPr lang="en-US" b="0" i="0" u="none" strike="noStrike" dirty="0">
                <a:solidFill>
                  <a:srgbClr val="202122"/>
                </a:solidFill>
                <a:effectLst/>
                <a:latin typeface="Arial" panose="020B0604020202020204" pitchFamily="34" charset="0"/>
              </a:rPr>
              <a:t>One of the SIMPLEST models that can capture MOTT TRANSITION is the HUBBARD MODEL.</a:t>
            </a:r>
          </a:p>
          <a:p>
            <a:pPr marL="0" lvl="0" indent="0" algn="l" rtl="0">
              <a:spcBef>
                <a:spcPts val="0"/>
              </a:spcBef>
              <a:spcAft>
                <a:spcPts val="0"/>
              </a:spcAft>
              <a:buNone/>
            </a:pPr>
            <a:endParaRPr lang="en-US" b="0" i="0" u="none" strike="noStrike" dirty="0">
              <a:solidFill>
                <a:srgbClr val="202122"/>
              </a:solidFill>
              <a:effectLst/>
              <a:latin typeface="Arial" panose="020B0604020202020204" pitchFamily="34" charset="0"/>
            </a:endParaRPr>
          </a:p>
          <a:p>
            <a:pPr marL="0" lvl="0" indent="0" algn="l" rtl="0">
              <a:spcBef>
                <a:spcPts val="0"/>
              </a:spcBef>
              <a:spcAft>
                <a:spcPts val="0"/>
              </a:spcAft>
              <a:buNone/>
            </a:pPr>
            <a:endParaRPr lang="en-US" b="0" i="0" u="none" strike="noStrike" dirty="0">
              <a:solidFill>
                <a:srgbClr val="202122"/>
              </a:solidFill>
              <a:effectLst/>
              <a:latin typeface="Arial" panose="020B0604020202020204" pitchFamily="34" charset="0"/>
            </a:endParaRPr>
          </a:p>
          <a:p>
            <a:pPr marL="0" lvl="0" indent="0" algn="l" rtl="0">
              <a:spcBef>
                <a:spcPts val="0"/>
              </a:spcBef>
              <a:spcAft>
                <a:spcPts val="0"/>
              </a:spcAft>
              <a:buNone/>
            </a:pPr>
            <a:endParaRPr lang="en-US" b="0" i="0" u="none" strike="noStrike" dirty="0">
              <a:solidFill>
                <a:srgbClr val="202122"/>
              </a:solidFill>
              <a:effectLst/>
              <a:latin typeface="Arial" panose="020B0604020202020204" pitchFamily="34" charset="0"/>
            </a:endParaRPr>
          </a:p>
          <a:p>
            <a:pPr algn="l">
              <a:buFont typeface="+mj-lt"/>
              <a:buAutoNum type="arabicPeriod"/>
            </a:pPr>
            <a:r>
              <a:rPr lang="en-US" b="1" i="0" u="none" strike="noStrike" dirty="0">
                <a:solidFill>
                  <a:srgbClr val="D1D5DB"/>
                </a:solidFill>
                <a:effectLst/>
                <a:latin typeface="Söhne"/>
              </a:rPr>
              <a:t>Adjusting Model Parameters:</a:t>
            </a:r>
            <a:r>
              <a:rPr lang="en-US" b="0" i="0" u="none" strike="noStrike" dirty="0">
                <a:solidFill>
                  <a:srgbClr val="D1D5DB"/>
                </a:solidFill>
                <a:effectLst/>
                <a:latin typeface="Söhne"/>
              </a:rPr>
              <a:t> Tight-binding models have parameters, such as hopping amplitudes and onsite energies, that define the electronic behavior of a material. Experimentalists can adjust these parameters to best fit the experimental data. The fitting process involves finding parameter values that minimize the difference between the calculated model results and the measured ARPES spectra.</a:t>
            </a:r>
          </a:p>
          <a:p>
            <a:pPr algn="l">
              <a:buFont typeface="+mj-lt"/>
              <a:buAutoNum type="arabicPeriod"/>
            </a:pPr>
            <a:r>
              <a:rPr lang="en-US" b="1" i="0" u="none" strike="noStrike" dirty="0">
                <a:solidFill>
                  <a:srgbClr val="D1D5DB"/>
                </a:solidFill>
                <a:effectLst/>
                <a:latin typeface="Söhne"/>
              </a:rPr>
              <a:t>Extracting Material Properties:</a:t>
            </a:r>
            <a:r>
              <a:rPr lang="en-US" b="0" i="0" u="none" strike="noStrike" dirty="0">
                <a:solidFill>
                  <a:srgbClr val="D1D5DB"/>
                </a:solidFill>
                <a:effectLst/>
                <a:latin typeface="Söhne"/>
              </a:rPr>
              <a:t> By fitting the tight-binding model to ARPES data, experimentalists can extract important material properties such as band structure, band gaps, effective masses, and Fermi surfaces. These properties provide insights into the electronic and transport properties of the material.</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8539557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9"/>
        <p:cNvGrpSpPr/>
        <p:nvPr/>
      </p:nvGrpSpPr>
      <p:grpSpPr>
        <a:xfrm>
          <a:off x="0" y="0"/>
          <a:ext cx="0" cy="0"/>
          <a:chOff x="0" y="0"/>
          <a:chExt cx="0" cy="0"/>
        </a:xfrm>
      </p:grpSpPr>
      <p:sp>
        <p:nvSpPr>
          <p:cNvPr id="1390" name="Google Shape;1390;gc50a408bdc_0_7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1" name="Google Shape;1391;gc50a408bdc_0_7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Insert white palm after “Whom do you serve?”</a:t>
            </a: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1"/>
        <p:cNvGrpSpPr/>
        <p:nvPr/>
      </p:nvGrpSpPr>
      <p:grpSpPr>
        <a:xfrm>
          <a:off x="0" y="0"/>
          <a:ext cx="0" cy="0"/>
          <a:chOff x="0" y="0"/>
          <a:chExt cx="0" cy="0"/>
        </a:xfrm>
      </p:grpSpPr>
      <p:sp>
        <p:nvSpPr>
          <p:cNvPr id="1402" name="Google Shape;1402;gc3f39c37e4_0_2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3" name="Google Shape;1403;gc3f39c37e4_0_2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1200"/>
              </a:spcAft>
              <a:buClr>
                <a:srgbClr val="000000"/>
              </a:buClr>
              <a:buSzPts val="1100"/>
              <a:buFontTx/>
              <a:buNone/>
              <a:tabLst/>
              <a:defRPr/>
            </a:pPr>
            <a:endParaRPr lang="en-US" sz="1800" b="0" dirty="0">
              <a:effectLst/>
              <a:latin typeface="MinionPro"/>
            </a:endParaRPr>
          </a:p>
          <a:p>
            <a:pPr marL="0" marR="0" lvl="0" indent="0" algn="l" defTabSz="914400" rtl="0" eaLnBrk="1" fontAlgn="auto" latinLnBrk="0" hangingPunct="1">
              <a:lnSpc>
                <a:spcPct val="100000"/>
              </a:lnSpc>
              <a:spcBef>
                <a:spcPts val="0"/>
              </a:spcBef>
              <a:spcAft>
                <a:spcPts val="1200"/>
              </a:spcAft>
              <a:buClr>
                <a:srgbClr val="000000"/>
              </a:buClr>
              <a:buSzPts val="1100"/>
              <a:buFontTx/>
              <a:buNone/>
              <a:tabLst/>
              <a:defRPr/>
            </a:pPr>
            <a:r>
              <a:rPr lang="en-US" sz="1800" b="0" dirty="0">
                <a:effectLst/>
                <a:latin typeface="MinionPro"/>
              </a:rPr>
              <a:t>ARPES</a:t>
            </a:r>
            <a:r>
              <a:rPr lang="en-US" sz="1800" b="1" dirty="0">
                <a:effectLst/>
                <a:latin typeface="MinionPro"/>
              </a:rPr>
              <a:t> </a:t>
            </a:r>
            <a:r>
              <a:rPr lang="en-US" sz="1800" dirty="0">
                <a:effectLst/>
                <a:latin typeface="MinionPro"/>
              </a:rPr>
              <a:t>is a powerful technique for directly probing the energy- and momentum-resolved electronic structure, which is fundamental in CMP.</a:t>
            </a:r>
          </a:p>
          <a:p>
            <a:pPr marL="0" marR="0" lvl="0" indent="0" algn="l" defTabSz="914400" rtl="0" eaLnBrk="1" fontAlgn="auto" latinLnBrk="0" hangingPunct="1">
              <a:lnSpc>
                <a:spcPct val="100000"/>
              </a:lnSpc>
              <a:spcBef>
                <a:spcPts val="0"/>
              </a:spcBef>
              <a:spcAft>
                <a:spcPts val="1200"/>
              </a:spcAft>
              <a:buClr>
                <a:srgbClr val="000000"/>
              </a:buClr>
              <a:buSzPts val="1100"/>
              <a:buFont typeface="Arial"/>
              <a:buNone/>
              <a:tabLst/>
              <a:defRPr/>
            </a:pPr>
            <a:endParaRPr lang="en-US" sz="1800" dirty="0">
              <a:effectLst/>
              <a:latin typeface="MinionPro"/>
            </a:endParaRPr>
          </a:p>
          <a:p>
            <a:pPr marL="0" marR="0" lvl="0" indent="0" algn="l" defTabSz="914400" rtl="0" eaLnBrk="1" fontAlgn="auto" latinLnBrk="0" hangingPunct="1">
              <a:lnSpc>
                <a:spcPct val="100000"/>
              </a:lnSpc>
              <a:spcBef>
                <a:spcPts val="0"/>
              </a:spcBef>
              <a:spcAft>
                <a:spcPts val="1200"/>
              </a:spcAft>
              <a:buClr>
                <a:srgbClr val="000000"/>
              </a:buClr>
              <a:buSzPts val="1100"/>
              <a:buFont typeface="Arial"/>
              <a:buNone/>
              <a:tabLst/>
              <a:defRPr/>
            </a:pPr>
            <a:r>
              <a:rPr lang="en-US" sz="1800" dirty="0">
                <a:effectLst/>
                <a:latin typeface="MinionPro"/>
              </a:rPr>
              <a:t>DEFINITION OF SEMI-EMPIRICAL: </a:t>
            </a:r>
            <a:r>
              <a:rPr lang="en-US" b="0" i="0" u="none" strike="noStrike" dirty="0">
                <a:solidFill>
                  <a:srgbClr val="D1D5DB"/>
                </a:solidFill>
                <a:effectLst/>
                <a:latin typeface="Söhne"/>
              </a:rPr>
              <a:t>Semi-empirical refers to a type of scientific model or method that combines both theoretical and empirical elements. In other words, it incorporates theoretical principles and assumptions along with experimental or observed data to make predictions or explain phenomena.</a:t>
            </a:r>
            <a:endParaRPr lang="en-US" dirty="0"/>
          </a:p>
          <a:p>
            <a:pPr marL="0" lvl="0" indent="0" algn="l" rtl="0">
              <a:spcBef>
                <a:spcPts val="0"/>
              </a:spcBef>
              <a:spcAft>
                <a:spcPts val="1200"/>
              </a:spcAft>
              <a:buNone/>
            </a:pPr>
            <a:endParaRPr lang="en" dirty="0"/>
          </a:p>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1"/>
        <p:cNvGrpSpPr/>
        <p:nvPr/>
      </p:nvGrpSpPr>
      <p:grpSpPr>
        <a:xfrm>
          <a:off x="0" y="0"/>
          <a:ext cx="0" cy="0"/>
          <a:chOff x="0" y="0"/>
          <a:chExt cx="0" cy="0"/>
        </a:xfrm>
      </p:grpSpPr>
      <p:sp>
        <p:nvSpPr>
          <p:cNvPr id="1402" name="Google Shape;1402;gc3f39c37e4_0_2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3" name="Google Shape;1403;gc3f39c37e4_0_2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484516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6"/>
        <p:cNvGrpSpPr/>
        <p:nvPr/>
      </p:nvGrpSpPr>
      <p:grpSpPr>
        <a:xfrm>
          <a:off x="0" y="0"/>
          <a:ext cx="0" cy="0"/>
          <a:chOff x="0" y="0"/>
          <a:chExt cx="0" cy="0"/>
        </a:xfrm>
      </p:grpSpPr>
      <p:sp>
        <p:nvSpPr>
          <p:cNvPr id="2077" name="Google Shape;2077;g7b45184565_0_3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8" name="Google Shape;2078;g7b45184565_0_3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1"/>
        <p:cNvGrpSpPr/>
        <p:nvPr/>
      </p:nvGrpSpPr>
      <p:grpSpPr>
        <a:xfrm>
          <a:off x="0" y="0"/>
          <a:ext cx="0" cy="0"/>
          <a:chOff x="0" y="0"/>
          <a:chExt cx="0" cy="0"/>
        </a:xfrm>
      </p:grpSpPr>
      <p:sp>
        <p:nvSpPr>
          <p:cNvPr id="1402" name="Google Shape;1402;gc3f39c37e4_0_2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3" name="Google Shape;1403;gc3f39c37e4_0_2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405897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1"/>
        <p:cNvGrpSpPr/>
        <p:nvPr/>
      </p:nvGrpSpPr>
      <p:grpSpPr>
        <a:xfrm>
          <a:off x="0" y="0"/>
          <a:ext cx="0" cy="0"/>
          <a:chOff x="0" y="0"/>
          <a:chExt cx="0" cy="0"/>
        </a:xfrm>
      </p:grpSpPr>
      <p:sp>
        <p:nvSpPr>
          <p:cNvPr id="1402" name="Google Shape;1402;gc3f39c37e4_0_2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3" name="Google Shape;1403;gc3f39c37e4_0_2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TODO:</a:t>
            </a:r>
          </a:p>
          <a:p>
            <a:pPr marL="171450" lvl="0" indent="-171450" algn="l" rtl="0">
              <a:spcBef>
                <a:spcPts val="0"/>
              </a:spcBef>
              <a:spcAft>
                <a:spcPts val="0"/>
              </a:spcAft>
              <a:buFontTx/>
              <a:buChar char="-"/>
            </a:pPr>
            <a:r>
              <a:rPr lang="en-US" dirty="0"/>
              <a:t>THE BASIC IDEA BEHIND THE TIGHT-BINDING MODEL IS THAT THE ELECTRON’S WAVE FUNCTION HAS A SIGNIFICANT OVERLAP WITH THE ATOMIC ORBITALS OF THE NEIGHBORING ATOMS.</a:t>
            </a:r>
          </a:p>
          <a:p>
            <a:pPr marL="171450" lvl="0" indent="-171450" algn="l" rtl="0">
              <a:spcBef>
                <a:spcPts val="0"/>
              </a:spcBef>
              <a:spcAft>
                <a:spcPts val="0"/>
              </a:spcAft>
              <a:buFontTx/>
              <a:buChar char="-"/>
            </a:pPr>
            <a:endParaRPr lang="en-US" dirty="0"/>
          </a:p>
          <a:p>
            <a:pPr marL="171450" lvl="0" indent="-171450" algn="l" rtl="0">
              <a:spcBef>
                <a:spcPts val="0"/>
              </a:spcBef>
              <a:spcAft>
                <a:spcPts val="0"/>
              </a:spcAft>
              <a:buFontTx/>
              <a:buChar char="-"/>
            </a:pPr>
            <a:endParaRPr lang="en-US" dirty="0"/>
          </a:p>
        </p:txBody>
      </p:sp>
    </p:spTree>
    <p:extLst>
      <p:ext uri="{BB962C8B-B14F-4D97-AF65-F5344CB8AC3E}">
        <p14:creationId xmlns:p14="http://schemas.microsoft.com/office/powerpoint/2010/main" val="30467690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4"/>
        <p:cNvGrpSpPr/>
        <p:nvPr/>
      </p:nvGrpSpPr>
      <p:grpSpPr>
        <a:xfrm>
          <a:off x="0" y="0"/>
          <a:ext cx="0" cy="0"/>
          <a:chOff x="0" y="0"/>
          <a:chExt cx="0" cy="0"/>
        </a:xfrm>
      </p:grpSpPr>
      <p:sp>
        <p:nvSpPr>
          <p:cNvPr id="1655" name="Google Shape;1655;gc3f39c37e4_0_4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6" name="Google Shape;1656;gc3f39c37e4_0_4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t>
            </a:r>
          </a:p>
          <a:p>
            <a:pPr marL="0" lvl="0" indent="0" algn="l" rtl="0">
              <a:spcBef>
                <a:spcPts val="0"/>
              </a:spcBef>
              <a:spcAft>
                <a:spcPts val="0"/>
              </a:spcAft>
              <a:buNone/>
            </a:pPr>
            <a:r>
              <a:rPr lang="en-US" dirty="0"/>
              <a:t>TODO:</a:t>
            </a:r>
          </a:p>
          <a:p>
            <a:pPr marL="171450" lvl="0" indent="-171450" algn="l" rtl="0">
              <a:spcBef>
                <a:spcPts val="0"/>
              </a:spcBef>
              <a:spcAft>
                <a:spcPts val="0"/>
              </a:spcAft>
              <a:buFontTx/>
              <a:buChar char="-"/>
            </a:pPr>
            <a:r>
              <a:rPr lang="en-US" dirty="0"/>
              <a:t>DRAG (FRICTION) ANALOGY? (Although we do not include an interaction term in this model, it is a great starting point in terms of perturbation theory for example, where we look for solutions close to the non-interacting case and add interactions as a perturbation).</a:t>
            </a:r>
          </a:p>
          <a:p>
            <a:pPr marL="0" indent="0">
              <a:spcAft>
                <a:spcPts val="1200"/>
              </a:spcAft>
            </a:pPr>
            <a:endParaRPr lang="en-US" dirty="0"/>
          </a:p>
          <a:p>
            <a:pPr marL="0" indent="0">
              <a:spcAft>
                <a:spcPts val="1200"/>
              </a:spcAft>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IT SURE IS BETTER FOR WEAKLY INTERACTING SYSTEMS BUT IS ALSO BETTER SUITED FOR STRONGLY LOCALIZED SYSTEMS WHERE ELECTRONS ARE STRONGLY BOUNDED TO ATOMS.</a:t>
            </a:r>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 </a:t>
            </a:r>
            <a:r>
              <a:rPr lang="en-US" i="1" dirty="0"/>
              <a:t>ALTHOUGH WE DO NOT INCLUDE AN INTERACTION TERM IN THIS MODEL, IT IS A GREAT STARTING POINT IN TERMS OF PERTURBATION THEORY, FOR EXAMPLE, WHERE WE LOOK FOR SOLUTIONS CLOSE TO THE NON-INTERACTING CASE and ADD INTERACTIONS AS A PERTURBATION.</a:t>
            </a:r>
          </a:p>
          <a:p>
            <a:pPr marL="0" lvl="0" indent="0" algn="l" rtl="0">
              <a:spcBef>
                <a:spcPts val="0"/>
              </a:spcBef>
              <a:spcAft>
                <a:spcPts val="0"/>
              </a:spcAft>
              <a:buNone/>
            </a:pPr>
            <a:endParaRPr lang="en-US" i="1" dirty="0"/>
          </a:p>
          <a:p>
            <a:pPr marL="0" lvl="0" indent="0" algn="l" rtl="0">
              <a:spcBef>
                <a:spcPts val="0"/>
              </a:spcBef>
              <a:spcAft>
                <a:spcPts val="0"/>
              </a:spcAft>
              <a:buNone/>
            </a:pPr>
            <a:r>
              <a:rPr lang="en-US" i="1" dirty="0"/>
              <a:t>THERE ARE WAYS TO STUDY THE STRONG COUPLING CASE TOO, BUT STILL REQUIRES TO HAVE A NON-INTERACTING STARTING POINT AND TIGHT-BINDING MODEL ARE GREAT FOR THAT. </a:t>
            </a:r>
            <a:r>
              <a:rPr lang="en-US" dirty="0"/>
              <a:t>!!!!</a:t>
            </a:r>
          </a:p>
          <a:p>
            <a:pPr marL="0" lvl="0" indent="0" algn="l" rtl="0">
              <a:spcBef>
                <a:spcPts val="0"/>
              </a:spcBef>
              <a:spcAft>
                <a:spcPts val="0"/>
              </a:spcAft>
              <a:buNone/>
            </a:pPr>
            <a:endParaRPr 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4"/>
        <p:cNvGrpSpPr/>
        <p:nvPr/>
      </p:nvGrpSpPr>
      <p:grpSpPr>
        <a:xfrm>
          <a:off x="0" y="0"/>
          <a:ext cx="0" cy="0"/>
          <a:chOff x="0" y="0"/>
          <a:chExt cx="0" cy="0"/>
        </a:xfrm>
      </p:grpSpPr>
      <p:sp>
        <p:nvSpPr>
          <p:cNvPr id="1655" name="Google Shape;1655;gc3f39c37e4_0_4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6" name="Google Shape;1656;gc3f39c37e4_0_4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dirty="0">
                <a:effectLst/>
                <a:latin typeface="NimbusRomNo9L"/>
              </a:rPr>
              <a:t>Thus </a:t>
            </a:r>
            <a:r>
              <a:rPr lang="en-US" sz="1800" dirty="0">
                <a:effectLst/>
                <a:latin typeface="CMMI12"/>
              </a:rPr>
              <a:t>c</a:t>
            </a:r>
            <a:r>
              <a:rPr lang="en-US" sz="1800" dirty="0">
                <a:effectLst/>
                <a:latin typeface="CMR12"/>
              </a:rPr>
              <a:t>ˆ{\dagger} (</a:t>
            </a:r>
            <a:r>
              <a:rPr lang="en-US" sz="1800" dirty="0">
                <a:effectLst/>
                <a:latin typeface="CMMI12"/>
              </a:rPr>
              <a:t>c</a:t>
            </a:r>
            <a:r>
              <a:rPr lang="en-US" sz="1800" dirty="0">
                <a:effectLst/>
                <a:latin typeface="CMR12"/>
              </a:rPr>
              <a:t>ˆ) </a:t>
            </a:r>
            <a:r>
              <a:rPr lang="en-US" sz="1800" dirty="0">
                <a:effectLst/>
                <a:latin typeface="NimbusRomNo9L"/>
              </a:rPr>
              <a:t>creates (destroy) fermions of spin </a:t>
            </a:r>
            <a:r>
              <a:rPr lang="el-GR" sz="1800" dirty="0">
                <a:effectLst/>
                <a:latin typeface="CMMI12"/>
              </a:rPr>
              <a:t>σ </a:t>
            </a:r>
            <a:r>
              <a:rPr lang="en-US" sz="1800" dirty="0">
                <a:effectLst/>
                <a:latin typeface="NimbusRomNo9L"/>
              </a:rPr>
              <a:t>at site </a:t>
            </a:r>
            <a:r>
              <a:rPr lang="en-US" sz="1800" dirty="0">
                <a:effectLst/>
                <a:latin typeface="CMBX12"/>
              </a:rPr>
              <a:t>j.</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TODO:</a:t>
            </a:r>
          </a:p>
          <a:p>
            <a:pPr marL="171450" lvl="0" indent="-171450" algn="l" rtl="0">
              <a:spcBef>
                <a:spcPts val="0"/>
              </a:spcBef>
              <a:spcAft>
                <a:spcPts val="0"/>
              </a:spcAft>
              <a:buFontTx/>
              <a:buChar char="-"/>
            </a:pPr>
            <a:r>
              <a:rPr lang="en-US" dirty="0"/>
              <a:t>EXPLAIN THE 2 ADDITIONAL TERMS: THE POTENTIAL ENERGY (U) TERM {actually in the full H_TB} (The second term is an on-site term that describes </a:t>
            </a:r>
            <a:r>
              <a:rPr lang="en-US" dirty="0">
                <a:effectLst/>
              </a:rPr>
              <a:t>the energy of placing an electron at a lattice site)</a:t>
            </a:r>
            <a:r>
              <a:rPr lang="en-US" dirty="0"/>
              <a:t> &amp; THE CHEMICAL POTENTIAL TERMS (MU).</a:t>
            </a:r>
          </a:p>
          <a:p>
            <a:pPr marL="171450" lvl="0" indent="-171450" algn="l" rtl="0">
              <a:spcBef>
                <a:spcPts val="0"/>
              </a:spcBef>
              <a:spcAft>
                <a:spcPts val="0"/>
              </a:spcAft>
              <a:buFontTx/>
              <a:buChar char="-"/>
            </a:pPr>
            <a:r>
              <a:rPr lang="en-US" dirty="0"/>
              <a:t>CREATION &amp; ANNIHILATION OPERATORS DESCRIBE THE ENERGY GAINED OR LOST WHEN ELECTRONS HOP FROM ONE ORBITAL TO THE NEXT.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 TB APPROACH IS FITTED ON RESULTS FROM A METHOD THAT INCLUDE INTERACTIONS.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IT SURE IS BETTER FOR WEAKLY INTERACTING SYSTEMS BUT IS ALSO BETTER SUITED FOR STRONGLY LOCALIZED SYSTEMS WHERE ELECTRONS ARE STRONGLY BOUNDED TO ATOMS.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 </a:t>
            </a:r>
            <a:r>
              <a:rPr lang="en-US" i="1" dirty="0"/>
              <a:t>ALTHOUGH WE DO NOT INCLUDE AN INTERACTION TERM IN THIS MODEL, IT IS A GREAT STARTING POINT IN TERMS OF PERTURBATION THEORY, FOR EXAMPLE, WHERE WE LOOK FOR SOLUTIONS CLOSE TO THE NON-INTERACTING CASE and ADD INTERACTIONS AS A PERTURBATION.</a:t>
            </a:r>
          </a:p>
          <a:p>
            <a:pPr marL="0" lvl="0" indent="0" algn="l" rtl="0">
              <a:spcBef>
                <a:spcPts val="0"/>
              </a:spcBef>
              <a:spcAft>
                <a:spcPts val="0"/>
              </a:spcAft>
              <a:buNone/>
            </a:pPr>
            <a:endParaRPr lang="en-US" i="1" dirty="0"/>
          </a:p>
          <a:p>
            <a:pPr marL="0" lvl="0" indent="0" algn="l" rtl="0">
              <a:spcBef>
                <a:spcPts val="0"/>
              </a:spcBef>
              <a:spcAft>
                <a:spcPts val="0"/>
              </a:spcAft>
              <a:buNone/>
            </a:pPr>
            <a:r>
              <a:rPr lang="en-US" i="1" dirty="0"/>
              <a:t>THERE ARE WAYS TO STUDY THE STRONG COUPLING CASE TOO, BUT STILL REQUIRES TO HAVE A NON-INTERACTING STARTING POINT AND TIGHT-BINDING MODEL ARE GREAT FOR THAT. </a:t>
            </a:r>
            <a:r>
              <a:rPr lang="en-US" dirty="0"/>
              <a:t>!!!!</a:t>
            </a:r>
          </a:p>
          <a:p>
            <a:pPr marL="0" lvl="0" indent="0" algn="l" rtl="0">
              <a:spcBef>
                <a:spcPts val="0"/>
              </a:spcBef>
              <a:spcAft>
                <a:spcPts val="0"/>
              </a:spcAft>
              <a:buNone/>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Even though the TB model itself doesn't consider electron-electron interactions, it's </a:t>
            </a:r>
            <a:r>
              <a:rPr lang="en-US" dirty="0">
                <a:effectLst/>
              </a:rPr>
              <a:t>based on data obtained from more complex methods that do include interactions</a:t>
            </a:r>
            <a:r>
              <a:rPr lang="en-US" dirty="0"/>
              <a:t>. The model is "fitted" to these results, meaning that its parameters are adjusted to match the behavior of electrons in the real material, interactions included.</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1909691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4694025" y="540000"/>
            <a:ext cx="3729900" cy="1793700"/>
          </a:xfrm>
          <a:prstGeom prst="rect">
            <a:avLst/>
          </a:prstGeom>
        </p:spPr>
        <p:txBody>
          <a:bodyPr spcFirstLastPara="1" wrap="square" lIns="91425" tIns="91425" rIns="91425" bIns="91425" anchor="b" anchorCtr="0">
            <a:noAutofit/>
          </a:bodyPr>
          <a:lstStyle>
            <a:lvl1pPr lvl="0" algn="r">
              <a:spcBef>
                <a:spcPts val="0"/>
              </a:spcBef>
              <a:spcAft>
                <a:spcPts val="0"/>
              </a:spcAft>
              <a:buClr>
                <a:schemeClr val="lt1"/>
              </a:buClr>
              <a:buSzPts val="5000"/>
              <a:buNone/>
              <a:defRPr sz="5000">
                <a:solidFill>
                  <a:schemeClr val="lt1"/>
                </a:solidFill>
              </a:defRPr>
            </a:lvl1pPr>
            <a:lvl2pPr lvl="1" algn="r">
              <a:spcBef>
                <a:spcPts val="0"/>
              </a:spcBef>
              <a:spcAft>
                <a:spcPts val="0"/>
              </a:spcAft>
              <a:buSzPts val="5200"/>
              <a:buNone/>
              <a:defRPr sz="5200"/>
            </a:lvl2pPr>
            <a:lvl3pPr lvl="2" algn="r">
              <a:spcBef>
                <a:spcPts val="0"/>
              </a:spcBef>
              <a:spcAft>
                <a:spcPts val="0"/>
              </a:spcAft>
              <a:buSzPts val="5200"/>
              <a:buNone/>
              <a:defRPr sz="5200"/>
            </a:lvl3pPr>
            <a:lvl4pPr lvl="3" algn="r">
              <a:spcBef>
                <a:spcPts val="0"/>
              </a:spcBef>
              <a:spcAft>
                <a:spcPts val="0"/>
              </a:spcAft>
              <a:buSzPts val="5200"/>
              <a:buNone/>
              <a:defRPr sz="5200"/>
            </a:lvl4pPr>
            <a:lvl5pPr lvl="4" algn="r">
              <a:spcBef>
                <a:spcPts val="0"/>
              </a:spcBef>
              <a:spcAft>
                <a:spcPts val="0"/>
              </a:spcAft>
              <a:buSzPts val="5200"/>
              <a:buNone/>
              <a:defRPr sz="5200"/>
            </a:lvl5pPr>
            <a:lvl6pPr lvl="5" algn="r">
              <a:spcBef>
                <a:spcPts val="0"/>
              </a:spcBef>
              <a:spcAft>
                <a:spcPts val="0"/>
              </a:spcAft>
              <a:buSzPts val="5200"/>
              <a:buNone/>
              <a:defRPr sz="5200"/>
            </a:lvl6pPr>
            <a:lvl7pPr lvl="6" algn="r">
              <a:spcBef>
                <a:spcPts val="0"/>
              </a:spcBef>
              <a:spcAft>
                <a:spcPts val="0"/>
              </a:spcAft>
              <a:buSzPts val="5200"/>
              <a:buNone/>
              <a:defRPr sz="5200"/>
            </a:lvl7pPr>
            <a:lvl8pPr lvl="7" algn="r">
              <a:spcBef>
                <a:spcPts val="0"/>
              </a:spcBef>
              <a:spcAft>
                <a:spcPts val="0"/>
              </a:spcAft>
              <a:buSzPts val="5200"/>
              <a:buNone/>
              <a:defRPr sz="5200"/>
            </a:lvl8pPr>
            <a:lvl9pPr lvl="8" algn="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4292075" y="3776275"/>
            <a:ext cx="2533500" cy="792600"/>
          </a:xfrm>
          <a:prstGeom prst="rect">
            <a:avLst/>
          </a:prstGeom>
        </p:spPr>
        <p:txBody>
          <a:bodyPr spcFirstLastPara="1" wrap="square" lIns="91425" tIns="91425" rIns="91425" bIns="91425" anchor="t" anchorCtr="0">
            <a:noAutofit/>
          </a:bodyPr>
          <a:lstStyle>
            <a:lvl1pPr lvl="0" algn="r">
              <a:lnSpc>
                <a:spcPct val="100000"/>
              </a:lnSpc>
              <a:spcBef>
                <a:spcPts val="0"/>
              </a:spcBef>
              <a:spcAft>
                <a:spcPts val="0"/>
              </a:spcAft>
              <a:buSzPts val="1500"/>
              <a:buNone/>
              <a:defRPr sz="1500"/>
            </a:lvl1pPr>
            <a:lvl2pPr lvl="1" algn="r">
              <a:lnSpc>
                <a:spcPct val="100000"/>
              </a:lnSpc>
              <a:spcBef>
                <a:spcPts val="0"/>
              </a:spcBef>
              <a:spcAft>
                <a:spcPts val="0"/>
              </a:spcAft>
              <a:buSzPts val="2800"/>
              <a:buNone/>
              <a:defRPr sz="2800"/>
            </a:lvl2pPr>
            <a:lvl3pPr lvl="2" algn="r">
              <a:lnSpc>
                <a:spcPct val="100000"/>
              </a:lnSpc>
              <a:spcBef>
                <a:spcPts val="0"/>
              </a:spcBef>
              <a:spcAft>
                <a:spcPts val="0"/>
              </a:spcAft>
              <a:buSzPts val="2800"/>
              <a:buNone/>
              <a:defRPr sz="2800"/>
            </a:lvl3pPr>
            <a:lvl4pPr lvl="3" algn="r">
              <a:lnSpc>
                <a:spcPct val="100000"/>
              </a:lnSpc>
              <a:spcBef>
                <a:spcPts val="0"/>
              </a:spcBef>
              <a:spcAft>
                <a:spcPts val="0"/>
              </a:spcAft>
              <a:buSzPts val="2800"/>
              <a:buNone/>
              <a:defRPr sz="2800"/>
            </a:lvl4pPr>
            <a:lvl5pPr lvl="4" algn="r">
              <a:lnSpc>
                <a:spcPct val="100000"/>
              </a:lnSpc>
              <a:spcBef>
                <a:spcPts val="0"/>
              </a:spcBef>
              <a:spcAft>
                <a:spcPts val="0"/>
              </a:spcAft>
              <a:buSzPts val="2800"/>
              <a:buNone/>
              <a:defRPr sz="2800"/>
            </a:lvl5pPr>
            <a:lvl6pPr lvl="5" algn="r">
              <a:lnSpc>
                <a:spcPct val="100000"/>
              </a:lnSpc>
              <a:spcBef>
                <a:spcPts val="0"/>
              </a:spcBef>
              <a:spcAft>
                <a:spcPts val="0"/>
              </a:spcAft>
              <a:buSzPts val="2800"/>
              <a:buNone/>
              <a:defRPr sz="2800"/>
            </a:lvl6pPr>
            <a:lvl7pPr lvl="6" algn="r">
              <a:lnSpc>
                <a:spcPct val="100000"/>
              </a:lnSpc>
              <a:spcBef>
                <a:spcPts val="0"/>
              </a:spcBef>
              <a:spcAft>
                <a:spcPts val="0"/>
              </a:spcAft>
              <a:buSzPts val="2800"/>
              <a:buNone/>
              <a:defRPr sz="2800"/>
            </a:lvl7pPr>
            <a:lvl8pPr lvl="7" algn="r">
              <a:lnSpc>
                <a:spcPct val="100000"/>
              </a:lnSpc>
              <a:spcBef>
                <a:spcPts val="0"/>
              </a:spcBef>
              <a:spcAft>
                <a:spcPts val="0"/>
              </a:spcAft>
              <a:buSzPts val="2800"/>
              <a:buNone/>
              <a:defRPr sz="2800"/>
            </a:lvl8pPr>
            <a:lvl9pPr lvl="8" algn="r">
              <a:lnSpc>
                <a:spcPct val="100000"/>
              </a:lnSpc>
              <a:spcBef>
                <a:spcPts val="0"/>
              </a:spcBef>
              <a:spcAft>
                <a:spcPts val="0"/>
              </a:spcAft>
              <a:buSzPts val="2800"/>
              <a:buNone/>
              <a:defRPr sz="2800"/>
            </a:lvl9pPr>
          </a:lstStyle>
          <a:p>
            <a:endParaRPr/>
          </a:p>
        </p:txBody>
      </p:sp>
      <p:grpSp>
        <p:nvGrpSpPr>
          <p:cNvPr id="11" name="Google Shape;11;p2"/>
          <p:cNvGrpSpPr/>
          <p:nvPr/>
        </p:nvGrpSpPr>
        <p:grpSpPr>
          <a:xfrm>
            <a:off x="8672046" y="245581"/>
            <a:ext cx="228825" cy="4652346"/>
            <a:chOff x="8672046" y="245581"/>
            <a:chExt cx="228825" cy="4652346"/>
          </a:xfrm>
        </p:grpSpPr>
        <p:grpSp>
          <p:nvGrpSpPr>
            <p:cNvPr id="12" name="Google Shape;12;p2"/>
            <p:cNvGrpSpPr/>
            <p:nvPr/>
          </p:nvGrpSpPr>
          <p:grpSpPr>
            <a:xfrm>
              <a:off x="8672046" y="245581"/>
              <a:ext cx="228825" cy="228825"/>
              <a:chOff x="3023950" y="3689950"/>
              <a:chExt cx="316100" cy="316100"/>
            </a:xfrm>
          </p:grpSpPr>
          <p:sp>
            <p:nvSpPr>
              <p:cNvPr id="13" name="Google Shape;13;p2"/>
              <p:cNvSpPr/>
              <p:nvPr/>
            </p:nvSpPr>
            <p:spPr>
              <a:xfrm>
                <a:off x="3069000" y="3735000"/>
                <a:ext cx="225300" cy="225300"/>
              </a:xfrm>
              <a:custGeom>
                <a:avLst/>
                <a:gdLst/>
                <a:ahLst/>
                <a:cxnLst/>
                <a:rect l="l" t="t" r="r" b="b"/>
                <a:pathLst>
                  <a:path w="9012" h="9012" fill="none" extrusionOk="0">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3182000" y="3689950"/>
                <a:ext cx="25" cy="316100"/>
              </a:xfrm>
              <a:custGeom>
                <a:avLst/>
                <a:gdLst/>
                <a:ahLst/>
                <a:cxnLst/>
                <a:rect l="l" t="t" r="r" b="b"/>
                <a:pathLst>
                  <a:path w="1" h="12644" fill="none" extrusionOk="0">
                    <a:moveTo>
                      <a:pt x="0" y="0"/>
                    </a:moveTo>
                    <a:lnTo>
                      <a:pt x="0" y="12643"/>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3023950" y="3847975"/>
                <a:ext cx="316100" cy="25"/>
              </a:xfrm>
              <a:custGeom>
                <a:avLst/>
                <a:gdLst/>
                <a:ahLst/>
                <a:cxnLst/>
                <a:rect l="l" t="t" r="r" b="b"/>
                <a:pathLst>
                  <a:path w="12644" h="1" fill="none" extrusionOk="0">
                    <a:moveTo>
                      <a:pt x="1" y="1"/>
                    </a:moveTo>
                    <a:lnTo>
                      <a:pt x="12644" y="1"/>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 name="Google Shape;16;p2"/>
            <p:cNvGrpSpPr/>
            <p:nvPr/>
          </p:nvGrpSpPr>
          <p:grpSpPr>
            <a:xfrm>
              <a:off x="8672046" y="4669071"/>
              <a:ext cx="228825" cy="228856"/>
              <a:chOff x="3023950" y="3689950"/>
              <a:chExt cx="316100" cy="316100"/>
            </a:xfrm>
          </p:grpSpPr>
          <p:sp>
            <p:nvSpPr>
              <p:cNvPr id="17" name="Google Shape;17;p2"/>
              <p:cNvSpPr/>
              <p:nvPr/>
            </p:nvSpPr>
            <p:spPr>
              <a:xfrm>
                <a:off x="3069000" y="3735000"/>
                <a:ext cx="225300" cy="225300"/>
              </a:xfrm>
              <a:custGeom>
                <a:avLst/>
                <a:gdLst/>
                <a:ahLst/>
                <a:cxnLst/>
                <a:rect l="l" t="t" r="r" b="b"/>
                <a:pathLst>
                  <a:path w="9012" h="9012" fill="none" extrusionOk="0">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3182000" y="3689950"/>
                <a:ext cx="25" cy="316100"/>
              </a:xfrm>
              <a:custGeom>
                <a:avLst/>
                <a:gdLst/>
                <a:ahLst/>
                <a:cxnLst/>
                <a:rect l="l" t="t" r="r" b="b"/>
                <a:pathLst>
                  <a:path w="1" h="12644" fill="none" extrusionOk="0">
                    <a:moveTo>
                      <a:pt x="0" y="0"/>
                    </a:moveTo>
                    <a:lnTo>
                      <a:pt x="0" y="12643"/>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3023950" y="3847975"/>
                <a:ext cx="316100" cy="25"/>
              </a:xfrm>
              <a:custGeom>
                <a:avLst/>
                <a:gdLst/>
                <a:ahLst/>
                <a:cxnLst/>
                <a:rect l="l" t="t" r="r" b="b"/>
                <a:pathLst>
                  <a:path w="12644" h="1" fill="none" extrusionOk="0">
                    <a:moveTo>
                      <a:pt x="1" y="1"/>
                    </a:moveTo>
                    <a:lnTo>
                      <a:pt x="12644" y="1"/>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2">
  <p:cSld name="CUSTOM_14">
    <p:spTree>
      <p:nvGrpSpPr>
        <p:cNvPr id="1" name="Shape 1239"/>
        <p:cNvGrpSpPr/>
        <p:nvPr/>
      </p:nvGrpSpPr>
      <p:grpSpPr>
        <a:xfrm>
          <a:off x="0" y="0"/>
          <a:ext cx="0" cy="0"/>
          <a:chOff x="0" y="0"/>
          <a:chExt cx="0" cy="0"/>
        </a:xfrm>
      </p:grpSpPr>
      <p:grpSp>
        <p:nvGrpSpPr>
          <p:cNvPr id="1240" name="Google Shape;1240;p51"/>
          <p:cNvGrpSpPr/>
          <p:nvPr/>
        </p:nvGrpSpPr>
        <p:grpSpPr>
          <a:xfrm>
            <a:off x="8669664" y="245588"/>
            <a:ext cx="228825" cy="228825"/>
            <a:chOff x="3023950" y="3689950"/>
            <a:chExt cx="316100" cy="316100"/>
          </a:xfrm>
        </p:grpSpPr>
        <p:sp>
          <p:nvSpPr>
            <p:cNvPr id="1241" name="Google Shape;1241;p51"/>
            <p:cNvSpPr/>
            <p:nvPr/>
          </p:nvSpPr>
          <p:spPr>
            <a:xfrm>
              <a:off x="3069000" y="3735000"/>
              <a:ext cx="225300" cy="225300"/>
            </a:xfrm>
            <a:custGeom>
              <a:avLst/>
              <a:gdLst/>
              <a:ahLst/>
              <a:cxnLst/>
              <a:rect l="l" t="t" r="r" b="b"/>
              <a:pathLst>
                <a:path w="9012" h="9012" fill="none" extrusionOk="0">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51"/>
            <p:cNvSpPr/>
            <p:nvPr/>
          </p:nvSpPr>
          <p:spPr>
            <a:xfrm>
              <a:off x="3182000" y="3689950"/>
              <a:ext cx="25" cy="316100"/>
            </a:xfrm>
            <a:custGeom>
              <a:avLst/>
              <a:gdLst/>
              <a:ahLst/>
              <a:cxnLst/>
              <a:rect l="l" t="t" r="r" b="b"/>
              <a:pathLst>
                <a:path w="1" h="12644" fill="none" extrusionOk="0">
                  <a:moveTo>
                    <a:pt x="0" y="0"/>
                  </a:moveTo>
                  <a:lnTo>
                    <a:pt x="0" y="12643"/>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51"/>
            <p:cNvSpPr/>
            <p:nvPr/>
          </p:nvSpPr>
          <p:spPr>
            <a:xfrm>
              <a:off x="3023950" y="3847975"/>
              <a:ext cx="316100" cy="25"/>
            </a:xfrm>
            <a:custGeom>
              <a:avLst/>
              <a:gdLst/>
              <a:ahLst/>
              <a:cxnLst/>
              <a:rect l="l" t="t" r="r" b="b"/>
              <a:pathLst>
                <a:path w="12644" h="1" fill="none" extrusionOk="0">
                  <a:moveTo>
                    <a:pt x="1" y="1"/>
                  </a:moveTo>
                  <a:lnTo>
                    <a:pt x="12644" y="1"/>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4" name="Google Shape;1244;p51"/>
          <p:cNvGrpSpPr/>
          <p:nvPr/>
        </p:nvGrpSpPr>
        <p:grpSpPr>
          <a:xfrm>
            <a:off x="8669427" y="4669065"/>
            <a:ext cx="228825" cy="228856"/>
            <a:chOff x="3023950" y="3689950"/>
            <a:chExt cx="316100" cy="316100"/>
          </a:xfrm>
        </p:grpSpPr>
        <p:sp>
          <p:nvSpPr>
            <p:cNvPr id="1245" name="Google Shape;1245;p51"/>
            <p:cNvSpPr/>
            <p:nvPr/>
          </p:nvSpPr>
          <p:spPr>
            <a:xfrm>
              <a:off x="3069000" y="3735000"/>
              <a:ext cx="225300" cy="225300"/>
            </a:xfrm>
            <a:custGeom>
              <a:avLst/>
              <a:gdLst/>
              <a:ahLst/>
              <a:cxnLst/>
              <a:rect l="l" t="t" r="r" b="b"/>
              <a:pathLst>
                <a:path w="9012" h="9012" fill="none" extrusionOk="0">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51"/>
            <p:cNvSpPr/>
            <p:nvPr/>
          </p:nvSpPr>
          <p:spPr>
            <a:xfrm>
              <a:off x="3182000" y="3689950"/>
              <a:ext cx="25" cy="316100"/>
            </a:xfrm>
            <a:custGeom>
              <a:avLst/>
              <a:gdLst/>
              <a:ahLst/>
              <a:cxnLst/>
              <a:rect l="l" t="t" r="r" b="b"/>
              <a:pathLst>
                <a:path w="1" h="12644" fill="none" extrusionOk="0">
                  <a:moveTo>
                    <a:pt x="0" y="0"/>
                  </a:moveTo>
                  <a:lnTo>
                    <a:pt x="0" y="12643"/>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51"/>
            <p:cNvSpPr/>
            <p:nvPr/>
          </p:nvSpPr>
          <p:spPr>
            <a:xfrm>
              <a:off x="3023950" y="3847975"/>
              <a:ext cx="316100" cy="25"/>
            </a:xfrm>
            <a:custGeom>
              <a:avLst/>
              <a:gdLst/>
              <a:ahLst/>
              <a:cxnLst/>
              <a:rect l="l" t="t" r="r" b="b"/>
              <a:pathLst>
                <a:path w="12644" h="1" fill="none" extrusionOk="0">
                  <a:moveTo>
                    <a:pt x="1" y="1"/>
                  </a:moveTo>
                  <a:lnTo>
                    <a:pt x="12644" y="1"/>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8" name="Google Shape;1248;p51"/>
          <p:cNvGrpSpPr/>
          <p:nvPr/>
        </p:nvGrpSpPr>
        <p:grpSpPr>
          <a:xfrm>
            <a:off x="245739" y="245588"/>
            <a:ext cx="228825" cy="228825"/>
            <a:chOff x="3023950" y="3689950"/>
            <a:chExt cx="316100" cy="316100"/>
          </a:xfrm>
        </p:grpSpPr>
        <p:sp>
          <p:nvSpPr>
            <p:cNvPr id="1249" name="Google Shape;1249;p51"/>
            <p:cNvSpPr/>
            <p:nvPr/>
          </p:nvSpPr>
          <p:spPr>
            <a:xfrm>
              <a:off x="3069000" y="3735000"/>
              <a:ext cx="225300" cy="225300"/>
            </a:xfrm>
            <a:custGeom>
              <a:avLst/>
              <a:gdLst/>
              <a:ahLst/>
              <a:cxnLst/>
              <a:rect l="l" t="t" r="r" b="b"/>
              <a:pathLst>
                <a:path w="9012" h="9012" fill="none" extrusionOk="0">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51"/>
            <p:cNvSpPr/>
            <p:nvPr/>
          </p:nvSpPr>
          <p:spPr>
            <a:xfrm>
              <a:off x="3182000" y="3689950"/>
              <a:ext cx="25" cy="316100"/>
            </a:xfrm>
            <a:custGeom>
              <a:avLst/>
              <a:gdLst/>
              <a:ahLst/>
              <a:cxnLst/>
              <a:rect l="l" t="t" r="r" b="b"/>
              <a:pathLst>
                <a:path w="1" h="12644" fill="none" extrusionOk="0">
                  <a:moveTo>
                    <a:pt x="0" y="0"/>
                  </a:moveTo>
                  <a:lnTo>
                    <a:pt x="0" y="12643"/>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51"/>
            <p:cNvSpPr/>
            <p:nvPr/>
          </p:nvSpPr>
          <p:spPr>
            <a:xfrm>
              <a:off x="3023950" y="3847975"/>
              <a:ext cx="316100" cy="25"/>
            </a:xfrm>
            <a:custGeom>
              <a:avLst/>
              <a:gdLst/>
              <a:ahLst/>
              <a:cxnLst/>
              <a:rect l="l" t="t" r="r" b="b"/>
              <a:pathLst>
                <a:path w="12644" h="1" fill="none" extrusionOk="0">
                  <a:moveTo>
                    <a:pt x="1" y="1"/>
                  </a:moveTo>
                  <a:lnTo>
                    <a:pt x="12644" y="1"/>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2" name="Google Shape;1252;p51"/>
          <p:cNvGrpSpPr/>
          <p:nvPr/>
        </p:nvGrpSpPr>
        <p:grpSpPr>
          <a:xfrm>
            <a:off x="245752" y="4669065"/>
            <a:ext cx="228825" cy="228856"/>
            <a:chOff x="3023950" y="3689950"/>
            <a:chExt cx="316100" cy="316100"/>
          </a:xfrm>
        </p:grpSpPr>
        <p:sp>
          <p:nvSpPr>
            <p:cNvPr id="1253" name="Google Shape;1253;p51"/>
            <p:cNvSpPr/>
            <p:nvPr/>
          </p:nvSpPr>
          <p:spPr>
            <a:xfrm>
              <a:off x="3069000" y="3735000"/>
              <a:ext cx="225300" cy="225300"/>
            </a:xfrm>
            <a:custGeom>
              <a:avLst/>
              <a:gdLst/>
              <a:ahLst/>
              <a:cxnLst/>
              <a:rect l="l" t="t" r="r" b="b"/>
              <a:pathLst>
                <a:path w="9012" h="9012" fill="none" extrusionOk="0">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51"/>
            <p:cNvSpPr/>
            <p:nvPr/>
          </p:nvSpPr>
          <p:spPr>
            <a:xfrm>
              <a:off x="3182000" y="3689950"/>
              <a:ext cx="25" cy="316100"/>
            </a:xfrm>
            <a:custGeom>
              <a:avLst/>
              <a:gdLst/>
              <a:ahLst/>
              <a:cxnLst/>
              <a:rect l="l" t="t" r="r" b="b"/>
              <a:pathLst>
                <a:path w="1" h="12644" fill="none" extrusionOk="0">
                  <a:moveTo>
                    <a:pt x="0" y="0"/>
                  </a:moveTo>
                  <a:lnTo>
                    <a:pt x="0" y="12643"/>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51"/>
            <p:cNvSpPr/>
            <p:nvPr/>
          </p:nvSpPr>
          <p:spPr>
            <a:xfrm>
              <a:off x="3023950" y="3847975"/>
              <a:ext cx="316100" cy="25"/>
            </a:xfrm>
            <a:custGeom>
              <a:avLst/>
              <a:gdLst/>
              <a:ahLst/>
              <a:cxnLst/>
              <a:rect l="l" t="t" r="r" b="b"/>
              <a:pathLst>
                <a:path w="12644" h="1" fill="none" extrusionOk="0">
                  <a:moveTo>
                    <a:pt x="1" y="1"/>
                  </a:moveTo>
                  <a:lnTo>
                    <a:pt x="12644" y="1"/>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3">
  <p:cSld name="CUSTOM_14_1">
    <p:spTree>
      <p:nvGrpSpPr>
        <p:cNvPr id="1" name="Shape 1256"/>
        <p:cNvGrpSpPr/>
        <p:nvPr/>
      </p:nvGrpSpPr>
      <p:grpSpPr>
        <a:xfrm>
          <a:off x="0" y="0"/>
          <a:ext cx="0" cy="0"/>
          <a:chOff x="0" y="0"/>
          <a:chExt cx="0" cy="0"/>
        </a:xfrm>
      </p:grpSpPr>
      <p:grpSp>
        <p:nvGrpSpPr>
          <p:cNvPr id="1257" name="Google Shape;1257;p52"/>
          <p:cNvGrpSpPr/>
          <p:nvPr/>
        </p:nvGrpSpPr>
        <p:grpSpPr>
          <a:xfrm>
            <a:off x="8669664" y="245588"/>
            <a:ext cx="228825" cy="228825"/>
            <a:chOff x="3023950" y="3689950"/>
            <a:chExt cx="316100" cy="316100"/>
          </a:xfrm>
        </p:grpSpPr>
        <p:sp>
          <p:nvSpPr>
            <p:cNvPr id="1258" name="Google Shape;1258;p52"/>
            <p:cNvSpPr/>
            <p:nvPr/>
          </p:nvSpPr>
          <p:spPr>
            <a:xfrm>
              <a:off x="3069000" y="3735000"/>
              <a:ext cx="225300" cy="225300"/>
            </a:xfrm>
            <a:custGeom>
              <a:avLst/>
              <a:gdLst/>
              <a:ahLst/>
              <a:cxnLst/>
              <a:rect l="l" t="t" r="r" b="b"/>
              <a:pathLst>
                <a:path w="9012" h="9012" fill="none" extrusionOk="0">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52"/>
            <p:cNvSpPr/>
            <p:nvPr/>
          </p:nvSpPr>
          <p:spPr>
            <a:xfrm>
              <a:off x="3182000" y="3689950"/>
              <a:ext cx="25" cy="316100"/>
            </a:xfrm>
            <a:custGeom>
              <a:avLst/>
              <a:gdLst/>
              <a:ahLst/>
              <a:cxnLst/>
              <a:rect l="l" t="t" r="r" b="b"/>
              <a:pathLst>
                <a:path w="1" h="12644" fill="none" extrusionOk="0">
                  <a:moveTo>
                    <a:pt x="0" y="0"/>
                  </a:moveTo>
                  <a:lnTo>
                    <a:pt x="0" y="12643"/>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52"/>
            <p:cNvSpPr/>
            <p:nvPr/>
          </p:nvSpPr>
          <p:spPr>
            <a:xfrm>
              <a:off x="3023950" y="3847975"/>
              <a:ext cx="316100" cy="25"/>
            </a:xfrm>
            <a:custGeom>
              <a:avLst/>
              <a:gdLst/>
              <a:ahLst/>
              <a:cxnLst/>
              <a:rect l="l" t="t" r="r" b="b"/>
              <a:pathLst>
                <a:path w="12644" h="1" fill="none" extrusionOk="0">
                  <a:moveTo>
                    <a:pt x="1" y="1"/>
                  </a:moveTo>
                  <a:lnTo>
                    <a:pt x="12644" y="1"/>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1" name="Google Shape;1261;p52"/>
          <p:cNvGrpSpPr/>
          <p:nvPr/>
        </p:nvGrpSpPr>
        <p:grpSpPr>
          <a:xfrm>
            <a:off x="245752" y="4669065"/>
            <a:ext cx="228825" cy="228856"/>
            <a:chOff x="3023950" y="3689950"/>
            <a:chExt cx="316100" cy="316100"/>
          </a:xfrm>
        </p:grpSpPr>
        <p:sp>
          <p:nvSpPr>
            <p:cNvPr id="1262" name="Google Shape;1262;p52"/>
            <p:cNvSpPr/>
            <p:nvPr/>
          </p:nvSpPr>
          <p:spPr>
            <a:xfrm>
              <a:off x="3069000" y="3735000"/>
              <a:ext cx="225300" cy="225300"/>
            </a:xfrm>
            <a:custGeom>
              <a:avLst/>
              <a:gdLst/>
              <a:ahLst/>
              <a:cxnLst/>
              <a:rect l="l" t="t" r="r" b="b"/>
              <a:pathLst>
                <a:path w="9012" h="9012" fill="none" extrusionOk="0">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52"/>
            <p:cNvSpPr/>
            <p:nvPr/>
          </p:nvSpPr>
          <p:spPr>
            <a:xfrm>
              <a:off x="3182000" y="3689950"/>
              <a:ext cx="25" cy="316100"/>
            </a:xfrm>
            <a:custGeom>
              <a:avLst/>
              <a:gdLst/>
              <a:ahLst/>
              <a:cxnLst/>
              <a:rect l="l" t="t" r="r" b="b"/>
              <a:pathLst>
                <a:path w="1" h="12644" fill="none" extrusionOk="0">
                  <a:moveTo>
                    <a:pt x="0" y="0"/>
                  </a:moveTo>
                  <a:lnTo>
                    <a:pt x="0" y="12643"/>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52"/>
            <p:cNvSpPr/>
            <p:nvPr/>
          </p:nvSpPr>
          <p:spPr>
            <a:xfrm>
              <a:off x="3023950" y="3847975"/>
              <a:ext cx="316100" cy="25"/>
            </a:xfrm>
            <a:custGeom>
              <a:avLst/>
              <a:gdLst/>
              <a:ahLst/>
              <a:cxnLst/>
              <a:rect l="l" t="t" r="r" b="b"/>
              <a:pathLst>
                <a:path w="12644" h="1" fill="none" extrusionOk="0">
                  <a:moveTo>
                    <a:pt x="1" y="1"/>
                  </a:moveTo>
                  <a:lnTo>
                    <a:pt x="12644" y="1"/>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0"/>
        <p:cNvGrpSpPr/>
        <p:nvPr/>
      </p:nvGrpSpPr>
      <p:grpSpPr>
        <a:xfrm>
          <a:off x="0" y="0"/>
          <a:ext cx="0" cy="0"/>
          <a:chOff x="0" y="0"/>
          <a:chExt cx="0" cy="0"/>
        </a:xfrm>
      </p:grpSpPr>
      <p:grpSp>
        <p:nvGrpSpPr>
          <p:cNvPr id="21" name="Google Shape;21;p3"/>
          <p:cNvGrpSpPr/>
          <p:nvPr/>
        </p:nvGrpSpPr>
        <p:grpSpPr>
          <a:xfrm>
            <a:off x="8669664" y="245588"/>
            <a:ext cx="228825" cy="228825"/>
            <a:chOff x="3023950" y="3689950"/>
            <a:chExt cx="316100" cy="316100"/>
          </a:xfrm>
        </p:grpSpPr>
        <p:sp>
          <p:nvSpPr>
            <p:cNvPr id="22" name="Google Shape;22;p3"/>
            <p:cNvSpPr/>
            <p:nvPr/>
          </p:nvSpPr>
          <p:spPr>
            <a:xfrm>
              <a:off x="3069000" y="3735000"/>
              <a:ext cx="225300" cy="225300"/>
            </a:xfrm>
            <a:custGeom>
              <a:avLst/>
              <a:gdLst/>
              <a:ahLst/>
              <a:cxnLst/>
              <a:rect l="l" t="t" r="r" b="b"/>
              <a:pathLst>
                <a:path w="9012" h="9012" fill="none" extrusionOk="0">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a:off x="3182000" y="3689950"/>
              <a:ext cx="25" cy="316100"/>
            </a:xfrm>
            <a:custGeom>
              <a:avLst/>
              <a:gdLst/>
              <a:ahLst/>
              <a:cxnLst/>
              <a:rect l="l" t="t" r="r" b="b"/>
              <a:pathLst>
                <a:path w="1" h="12644" fill="none" extrusionOk="0">
                  <a:moveTo>
                    <a:pt x="0" y="0"/>
                  </a:moveTo>
                  <a:lnTo>
                    <a:pt x="0" y="12643"/>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a:off x="3023950" y="3847975"/>
              <a:ext cx="316100" cy="25"/>
            </a:xfrm>
            <a:custGeom>
              <a:avLst/>
              <a:gdLst/>
              <a:ahLst/>
              <a:cxnLst/>
              <a:rect l="l" t="t" r="r" b="b"/>
              <a:pathLst>
                <a:path w="12644" h="1" fill="none" extrusionOk="0">
                  <a:moveTo>
                    <a:pt x="1" y="1"/>
                  </a:moveTo>
                  <a:lnTo>
                    <a:pt x="12644" y="1"/>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 name="Google Shape;25;p3"/>
          <p:cNvGrpSpPr/>
          <p:nvPr/>
        </p:nvGrpSpPr>
        <p:grpSpPr>
          <a:xfrm>
            <a:off x="245739" y="245588"/>
            <a:ext cx="228825" cy="228825"/>
            <a:chOff x="3023950" y="3689950"/>
            <a:chExt cx="316100" cy="316100"/>
          </a:xfrm>
        </p:grpSpPr>
        <p:sp>
          <p:nvSpPr>
            <p:cNvPr id="26" name="Google Shape;26;p3"/>
            <p:cNvSpPr/>
            <p:nvPr/>
          </p:nvSpPr>
          <p:spPr>
            <a:xfrm>
              <a:off x="3069000" y="3735000"/>
              <a:ext cx="225300" cy="225300"/>
            </a:xfrm>
            <a:custGeom>
              <a:avLst/>
              <a:gdLst/>
              <a:ahLst/>
              <a:cxnLst/>
              <a:rect l="l" t="t" r="r" b="b"/>
              <a:pathLst>
                <a:path w="9012" h="9012" fill="none" extrusionOk="0">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a:off x="3182000" y="3689950"/>
              <a:ext cx="25" cy="316100"/>
            </a:xfrm>
            <a:custGeom>
              <a:avLst/>
              <a:gdLst/>
              <a:ahLst/>
              <a:cxnLst/>
              <a:rect l="l" t="t" r="r" b="b"/>
              <a:pathLst>
                <a:path w="1" h="12644" fill="none" extrusionOk="0">
                  <a:moveTo>
                    <a:pt x="0" y="0"/>
                  </a:moveTo>
                  <a:lnTo>
                    <a:pt x="0" y="12643"/>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a:off x="3023950" y="3847975"/>
              <a:ext cx="316100" cy="25"/>
            </a:xfrm>
            <a:custGeom>
              <a:avLst/>
              <a:gdLst/>
              <a:ahLst/>
              <a:cxnLst/>
              <a:rect l="l" t="t" r="r" b="b"/>
              <a:pathLst>
                <a:path w="12644" h="1" fill="none" extrusionOk="0">
                  <a:moveTo>
                    <a:pt x="1" y="1"/>
                  </a:moveTo>
                  <a:lnTo>
                    <a:pt x="12644" y="1"/>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 name="Google Shape;29;p3"/>
          <p:cNvGrpSpPr/>
          <p:nvPr/>
        </p:nvGrpSpPr>
        <p:grpSpPr>
          <a:xfrm>
            <a:off x="245739" y="4669065"/>
            <a:ext cx="228825" cy="228856"/>
            <a:chOff x="3023950" y="3689950"/>
            <a:chExt cx="316100" cy="316100"/>
          </a:xfrm>
        </p:grpSpPr>
        <p:sp>
          <p:nvSpPr>
            <p:cNvPr id="30" name="Google Shape;30;p3"/>
            <p:cNvSpPr/>
            <p:nvPr/>
          </p:nvSpPr>
          <p:spPr>
            <a:xfrm>
              <a:off x="3069000" y="3735000"/>
              <a:ext cx="225300" cy="225300"/>
            </a:xfrm>
            <a:custGeom>
              <a:avLst/>
              <a:gdLst/>
              <a:ahLst/>
              <a:cxnLst/>
              <a:rect l="l" t="t" r="r" b="b"/>
              <a:pathLst>
                <a:path w="9012" h="9012" fill="none" extrusionOk="0">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a:off x="3182000" y="3689950"/>
              <a:ext cx="25" cy="316100"/>
            </a:xfrm>
            <a:custGeom>
              <a:avLst/>
              <a:gdLst/>
              <a:ahLst/>
              <a:cxnLst/>
              <a:rect l="l" t="t" r="r" b="b"/>
              <a:pathLst>
                <a:path w="1" h="12644" fill="none" extrusionOk="0">
                  <a:moveTo>
                    <a:pt x="0" y="0"/>
                  </a:moveTo>
                  <a:lnTo>
                    <a:pt x="0" y="12643"/>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a:off x="3023950" y="3847975"/>
              <a:ext cx="316100" cy="25"/>
            </a:xfrm>
            <a:custGeom>
              <a:avLst/>
              <a:gdLst/>
              <a:ahLst/>
              <a:cxnLst/>
              <a:rect l="l" t="t" r="r" b="b"/>
              <a:pathLst>
                <a:path w="12644" h="1" fill="none" extrusionOk="0">
                  <a:moveTo>
                    <a:pt x="1" y="1"/>
                  </a:moveTo>
                  <a:lnTo>
                    <a:pt x="12644" y="1"/>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 name="Google Shape;33;p3"/>
          <p:cNvGrpSpPr/>
          <p:nvPr/>
        </p:nvGrpSpPr>
        <p:grpSpPr>
          <a:xfrm>
            <a:off x="4672726" y="1648692"/>
            <a:ext cx="4108323" cy="3132999"/>
            <a:chOff x="5614975" y="2571738"/>
            <a:chExt cx="2725075" cy="2078413"/>
          </a:xfrm>
        </p:grpSpPr>
        <p:grpSp>
          <p:nvGrpSpPr>
            <p:cNvPr id="34" name="Google Shape;34;p3"/>
            <p:cNvGrpSpPr/>
            <p:nvPr/>
          </p:nvGrpSpPr>
          <p:grpSpPr>
            <a:xfrm>
              <a:off x="8301900" y="2571738"/>
              <a:ext cx="38150" cy="1997125"/>
              <a:chOff x="8301900" y="2571738"/>
              <a:chExt cx="38150" cy="1997125"/>
            </a:xfrm>
          </p:grpSpPr>
          <p:sp>
            <p:nvSpPr>
              <p:cNvPr id="35" name="Google Shape;35;p3"/>
              <p:cNvSpPr/>
              <p:nvPr/>
            </p:nvSpPr>
            <p:spPr>
              <a:xfrm>
                <a:off x="8305713" y="2571738"/>
                <a:ext cx="17350" cy="23600"/>
              </a:xfrm>
              <a:custGeom>
                <a:avLst/>
                <a:gdLst/>
                <a:ahLst/>
                <a:cxnLst/>
                <a:rect l="l" t="t" r="r" b="b"/>
                <a:pathLst>
                  <a:path w="694" h="944" extrusionOk="0">
                    <a:moveTo>
                      <a:pt x="333" y="112"/>
                    </a:moveTo>
                    <a:cubicBezTo>
                      <a:pt x="416" y="112"/>
                      <a:pt x="472" y="112"/>
                      <a:pt x="500" y="167"/>
                    </a:cubicBezTo>
                    <a:cubicBezTo>
                      <a:pt x="527" y="223"/>
                      <a:pt x="555" y="278"/>
                      <a:pt x="555" y="361"/>
                    </a:cubicBezTo>
                    <a:cubicBezTo>
                      <a:pt x="555" y="389"/>
                      <a:pt x="555" y="417"/>
                      <a:pt x="555" y="472"/>
                    </a:cubicBezTo>
                    <a:cubicBezTo>
                      <a:pt x="555" y="500"/>
                      <a:pt x="555" y="555"/>
                      <a:pt x="555" y="583"/>
                    </a:cubicBezTo>
                    <a:cubicBezTo>
                      <a:pt x="555" y="666"/>
                      <a:pt x="527" y="722"/>
                      <a:pt x="500" y="777"/>
                    </a:cubicBezTo>
                    <a:cubicBezTo>
                      <a:pt x="472" y="805"/>
                      <a:pt x="416" y="833"/>
                      <a:pt x="333" y="833"/>
                    </a:cubicBezTo>
                    <a:cubicBezTo>
                      <a:pt x="278" y="833"/>
                      <a:pt x="222" y="805"/>
                      <a:pt x="195" y="777"/>
                    </a:cubicBezTo>
                    <a:cubicBezTo>
                      <a:pt x="167" y="722"/>
                      <a:pt x="139" y="666"/>
                      <a:pt x="139" y="583"/>
                    </a:cubicBezTo>
                    <a:lnTo>
                      <a:pt x="139" y="472"/>
                    </a:lnTo>
                    <a:lnTo>
                      <a:pt x="139" y="361"/>
                    </a:lnTo>
                    <a:cubicBezTo>
                      <a:pt x="139" y="278"/>
                      <a:pt x="167" y="223"/>
                      <a:pt x="195" y="167"/>
                    </a:cubicBezTo>
                    <a:cubicBezTo>
                      <a:pt x="222" y="112"/>
                      <a:pt x="278" y="112"/>
                      <a:pt x="333" y="112"/>
                    </a:cubicBezTo>
                    <a:close/>
                    <a:moveTo>
                      <a:pt x="333" y="1"/>
                    </a:moveTo>
                    <a:cubicBezTo>
                      <a:pt x="222" y="1"/>
                      <a:pt x="139" y="29"/>
                      <a:pt x="111" y="84"/>
                    </a:cubicBezTo>
                    <a:cubicBezTo>
                      <a:pt x="56" y="167"/>
                      <a:pt x="28" y="250"/>
                      <a:pt x="28" y="361"/>
                    </a:cubicBezTo>
                    <a:lnTo>
                      <a:pt x="0" y="472"/>
                    </a:lnTo>
                    <a:lnTo>
                      <a:pt x="28" y="583"/>
                    </a:lnTo>
                    <a:cubicBezTo>
                      <a:pt x="28" y="694"/>
                      <a:pt x="56" y="777"/>
                      <a:pt x="111" y="833"/>
                    </a:cubicBezTo>
                    <a:cubicBezTo>
                      <a:pt x="139" y="916"/>
                      <a:pt x="222" y="944"/>
                      <a:pt x="333" y="944"/>
                    </a:cubicBezTo>
                    <a:cubicBezTo>
                      <a:pt x="472" y="944"/>
                      <a:pt x="555" y="916"/>
                      <a:pt x="583" y="833"/>
                    </a:cubicBezTo>
                    <a:cubicBezTo>
                      <a:pt x="638" y="777"/>
                      <a:pt x="666" y="694"/>
                      <a:pt x="666" y="583"/>
                    </a:cubicBezTo>
                    <a:cubicBezTo>
                      <a:pt x="666" y="555"/>
                      <a:pt x="694" y="528"/>
                      <a:pt x="694" y="472"/>
                    </a:cubicBezTo>
                    <a:cubicBezTo>
                      <a:pt x="694" y="417"/>
                      <a:pt x="666" y="389"/>
                      <a:pt x="666" y="361"/>
                    </a:cubicBezTo>
                    <a:cubicBezTo>
                      <a:pt x="666" y="250"/>
                      <a:pt x="638" y="167"/>
                      <a:pt x="583" y="84"/>
                    </a:cubicBezTo>
                    <a:cubicBezTo>
                      <a:pt x="555" y="29"/>
                      <a:pt x="472" y="1"/>
                      <a:pt x="3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3"/>
              <p:cNvSpPr/>
              <p:nvPr/>
            </p:nvSpPr>
            <p:spPr>
              <a:xfrm>
                <a:off x="8302600" y="2966313"/>
                <a:ext cx="17350" cy="23600"/>
              </a:xfrm>
              <a:custGeom>
                <a:avLst/>
                <a:gdLst/>
                <a:ahLst/>
                <a:cxnLst/>
                <a:rect l="l" t="t" r="r" b="b"/>
                <a:pathLst>
                  <a:path w="694" h="944" extrusionOk="0">
                    <a:moveTo>
                      <a:pt x="333" y="84"/>
                    </a:moveTo>
                    <a:cubicBezTo>
                      <a:pt x="416" y="84"/>
                      <a:pt x="472" y="111"/>
                      <a:pt x="500" y="167"/>
                    </a:cubicBezTo>
                    <a:cubicBezTo>
                      <a:pt x="527" y="222"/>
                      <a:pt x="555" y="278"/>
                      <a:pt x="555" y="361"/>
                    </a:cubicBezTo>
                    <a:cubicBezTo>
                      <a:pt x="555" y="389"/>
                      <a:pt x="555" y="416"/>
                      <a:pt x="555" y="472"/>
                    </a:cubicBezTo>
                    <a:cubicBezTo>
                      <a:pt x="555" y="500"/>
                      <a:pt x="555" y="555"/>
                      <a:pt x="555" y="583"/>
                    </a:cubicBezTo>
                    <a:cubicBezTo>
                      <a:pt x="555" y="638"/>
                      <a:pt x="527" y="721"/>
                      <a:pt x="500" y="749"/>
                    </a:cubicBezTo>
                    <a:cubicBezTo>
                      <a:pt x="472" y="805"/>
                      <a:pt x="416" y="832"/>
                      <a:pt x="333" y="832"/>
                    </a:cubicBezTo>
                    <a:cubicBezTo>
                      <a:pt x="278" y="832"/>
                      <a:pt x="222" y="805"/>
                      <a:pt x="195" y="749"/>
                    </a:cubicBezTo>
                    <a:cubicBezTo>
                      <a:pt x="167" y="721"/>
                      <a:pt x="139" y="638"/>
                      <a:pt x="139" y="583"/>
                    </a:cubicBezTo>
                    <a:lnTo>
                      <a:pt x="139" y="472"/>
                    </a:lnTo>
                    <a:lnTo>
                      <a:pt x="139" y="361"/>
                    </a:lnTo>
                    <a:cubicBezTo>
                      <a:pt x="139" y="278"/>
                      <a:pt x="167" y="222"/>
                      <a:pt x="195" y="167"/>
                    </a:cubicBezTo>
                    <a:cubicBezTo>
                      <a:pt x="222" y="111"/>
                      <a:pt x="278" y="84"/>
                      <a:pt x="333" y="84"/>
                    </a:cubicBezTo>
                    <a:close/>
                    <a:moveTo>
                      <a:pt x="333" y="0"/>
                    </a:moveTo>
                    <a:cubicBezTo>
                      <a:pt x="222" y="0"/>
                      <a:pt x="139" y="28"/>
                      <a:pt x="111" y="84"/>
                    </a:cubicBezTo>
                    <a:cubicBezTo>
                      <a:pt x="56" y="167"/>
                      <a:pt x="28" y="250"/>
                      <a:pt x="28" y="333"/>
                    </a:cubicBezTo>
                    <a:lnTo>
                      <a:pt x="0" y="472"/>
                    </a:lnTo>
                    <a:lnTo>
                      <a:pt x="28" y="583"/>
                    </a:lnTo>
                    <a:cubicBezTo>
                      <a:pt x="28" y="694"/>
                      <a:pt x="56" y="777"/>
                      <a:pt x="111" y="832"/>
                    </a:cubicBezTo>
                    <a:cubicBezTo>
                      <a:pt x="139" y="915"/>
                      <a:pt x="222" y="943"/>
                      <a:pt x="333" y="943"/>
                    </a:cubicBezTo>
                    <a:cubicBezTo>
                      <a:pt x="472" y="943"/>
                      <a:pt x="555" y="915"/>
                      <a:pt x="583" y="832"/>
                    </a:cubicBezTo>
                    <a:cubicBezTo>
                      <a:pt x="638" y="777"/>
                      <a:pt x="666" y="694"/>
                      <a:pt x="666" y="583"/>
                    </a:cubicBezTo>
                    <a:cubicBezTo>
                      <a:pt x="666" y="555"/>
                      <a:pt x="694" y="527"/>
                      <a:pt x="694" y="472"/>
                    </a:cubicBezTo>
                    <a:cubicBezTo>
                      <a:pt x="694" y="416"/>
                      <a:pt x="666" y="361"/>
                      <a:pt x="666" y="333"/>
                    </a:cubicBezTo>
                    <a:cubicBezTo>
                      <a:pt x="666" y="250"/>
                      <a:pt x="638" y="167"/>
                      <a:pt x="583" y="84"/>
                    </a:cubicBezTo>
                    <a:cubicBezTo>
                      <a:pt x="555" y="28"/>
                      <a:pt x="472" y="0"/>
                      <a:pt x="3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3"/>
              <p:cNvSpPr/>
              <p:nvPr/>
            </p:nvSpPr>
            <p:spPr>
              <a:xfrm>
                <a:off x="8302250" y="3360888"/>
                <a:ext cx="17350" cy="23600"/>
              </a:xfrm>
              <a:custGeom>
                <a:avLst/>
                <a:gdLst/>
                <a:ahLst/>
                <a:cxnLst/>
                <a:rect l="l" t="t" r="r" b="b"/>
                <a:pathLst>
                  <a:path w="694" h="944" extrusionOk="0">
                    <a:moveTo>
                      <a:pt x="333" y="84"/>
                    </a:moveTo>
                    <a:cubicBezTo>
                      <a:pt x="416" y="84"/>
                      <a:pt x="472" y="112"/>
                      <a:pt x="500" y="167"/>
                    </a:cubicBezTo>
                    <a:cubicBezTo>
                      <a:pt x="527" y="223"/>
                      <a:pt x="555" y="278"/>
                      <a:pt x="555" y="361"/>
                    </a:cubicBezTo>
                    <a:cubicBezTo>
                      <a:pt x="555" y="389"/>
                      <a:pt x="555" y="417"/>
                      <a:pt x="555" y="472"/>
                    </a:cubicBezTo>
                    <a:cubicBezTo>
                      <a:pt x="555" y="500"/>
                      <a:pt x="555" y="555"/>
                      <a:pt x="555" y="583"/>
                    </a:cubicBezTo>
                    <a:cubicBezTo>
                      <a:pt x="555" y="638"/>
                      <a:pt x="527" y="722"/>
                      <a:pt x="500" y="749"/>
                    </a:cubicBezTo>
                    <a:cubicBezTo>
                      <a:pt x="472" y="805"/>
                      <a:pt x="416" y="833"/>
                      <a:pt x="333" y="833"/>
                    </a:cubicBezTo>
                    <a:cubicBezTo>
                      <a:pt x="278" y="833"/>
                      <a:pt x="222" y="805"/>
                      <a:pt x="195" y="749"/>
                    </a:cubicBezTo>
                    <a:cubicBezTo>
                      <a:pt x="167" y="722"/>
                      <a:pt x="139" y="638"/>
                      <a:pt x="139" y="583"/>
                    </a:cubicBezTo>
                    <a:lnTo>
                      <a:pt x="139" y="472"/>
                    </a:lnTo>
                    <a:lnTo>
                      <a:pt x="139" y="361"/>
                    </a:lnTo>
                    <a:cubicBezTo>
                      <a:pt x="139" y="278"/>
                      <a:pt x="167" y="223"/>
                      <a:pt x="195" y="167"/>
                    </a:cubicBezTo>
                    <a:cubicBezTo>
                      <a:pt x="222" y="112"/>
                      <a:pt x="278" y="84"/>
                      <a:pt x="333" y="84"/>
                    </a:cubicBezTo>
                    <a:close/>
                    <a:moveTo>
                      <a:pt x="333" y="1"/>
                    </a:moveTo>
                    <a:cubicBezTo>
                      <a:pt x="222" y="1"/>
                      <a:pt x="139" y="29"/>
                      <a:pt x="111" y="84"/>
                    </a:cubicBezTo>
                    <a:cubicBezTo>
                      <a:pt x="56" y="167"/>
                      <a:pt x="28" y="250"/>
                      <a:pt x="28" y="334"/>
                    </a:cubicBezTo>
                    <a:lnTo>
                      <a:pt x="0" y="472"/>
                    </a:lnTo>
                    <a:lnTo>
                      <a:pt x="28" y="583"/>
                    </a:lnTo>
                    <a:cubicBezTo>
                      <a:pt x="28" y="694"/>
                      <a:pt x="56" y="777"/>
                      <a:pt x="111" y="833"/>
                    </a:cubicBezTo>
                    <a:cubicBezTo>
                      <a:pt x="139" y="916"/>
                      <a:pt x="222" y="943"/>
                      <a:pt x="333" y="943"/>
                    </a:cubicBezTo>
                    <a:cubicBezTo>
                      <a:pt x="472" y="943"/>
                      <a:pt x="555" y="916"/>
                      <a:pt x="583" y="833"/>
                    </a:cubicBezTo>
                    <a:cubicBezTo>
                      <a:pt x="638" y="777"/>
                      <a:pt x="666" y="694"/>
                      <a:pt x="666" y="583"/>
                    </a:cubicBezTo>
                    <a:cubicBezTo>
                      <a:pt x="666" y="555"/>
                      <a:pt x="694" y="528"/>
                      <a:pt x="694" y="472"/>
                    </a:cubicBezTo>
                    <a:cubicBezTo>
                      <a:pt x="694" y="417"/>
                      <a:pt x="666" y="361"/>
                      <a:pt x="666" y="334"/>
                    </a:cubicBezTo>
                    <a:cubicBezTo>
                      <a:pt x="666" y="250"/>
                      <a:pt x="638" y="167"/>
                      <a:pt x="583" y="84"/>
                    </a:cubicBezTo>
                    <a:cubicBezTo>
                      <a:pt x="555" y="29"/>
                      <a:pt x="472" y="1"/>
                      <a:pt x="3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3"/>
              <p:cNvSpPr/>
              <p:nvPr/>
            </p:nvSpPr>
            <p:spPr>
              <a:xfrm>
                <a:off x="8301900" y="3755463"/>
                <a:ext cx="17350" cy="23575"/>
              </a:xfrm>
              <a:custGeom>
                <a:avLst/>
                <a:gdLst/>
                <a:ahLst/>
                <a:cxnLst/>
                <a:rect l="l" t="t" r="r" b="b"/>
                <a:pathLst>
                  <a:path w="694" h="943" extrusionOk="0">
                    <a:moveTo>
                      <a:pt x="333" y="83"/>
                    </a:moveTo>
                    <a:cubicBezTo>
                      <a:pt x="416" y="83"/>
                      <a:pt x="472" y="111"/>
                      <a:pt x="500" y="166"/>
                    </a:cubicBezTo>
                    <a:cubicBezTo>
                      <a:pt x="527" y="222"/>
                      <a:pt x="555" y="277"/>
                      <a:pt x="555" y="361"/>
                    </a:cubicBezTo>
                    <a:cubicBezTo>
                      <a:pt x="555" y="388"/>
                      <a:pt x="555" y="416"/>
                      <a:pt x="555" y="471"/>
                    </a:cubicBezTo>
                    <a:cubicBezTo>
                      <a:pt x="555" y="499"/>
                      <a:pt x="555" y="555"/>
                      <a:pt x="555" y="582"/>
                    </a:cubicBezTo>
                    <a:cubicBezTo>
                      <a:pt x="555" y="638"/>
                      <a:pt x="527" y="721"/>
                      <a:pt x="500" y="749"/>
                    </a:cubicBezTo>
                    <a:cubicBezTo>
                      <a:pt x="472" y="804"/>
                      <a:pt x="416" y="832"/>
                      <a:pt x="333" y="832"/>
                    </a:cubicBezTo>
                    <a:cubicBezTo>
                      <a:pt x="278" y="832"/>
                      <a:pt x="222" y="804"/>
                      <a:pt x="195" y="749"/>
                    </a:cubicBezTo>
                    <a:cubicBezTo>
                      <a:pt x="167" y="721"/>
                      <a:pt x="139" y="638"/>
                      <a:pt x="139" y="582"/>
                    </a:cubicBezTo>
                    <a:lnTo>
                      <a:pt x="139" y="471"/>
                    </a:lnTo>
                    <a:lnTo>
                      <a:pt x="139" y="361"/>
                    </a:lnTo>
                    <a:cubicBezTo>
                      <a:pt x="139" y="277"/>
                      <a:pt x="167" y="222"/>
                      <a:pt x="195" y="166"/>
                    </a:cubicBezTo>
                    <a:cubicBezTo>
                      <a:pt x="222" y="111"/>
                      <a:pt x="278" y="83"/>
                      <a:pt x="333" y="83"/>
                    </a:cubicBezTo>
                    <a:close/>
                    <a:moveTo>
                      <a:pt x="333" y="0"/>
                    </a:moveTo>
                    <a:cubicBezTo>
                      <a:pt x="222" y="0"/>
                      <a:pt x="139" y="28"/>
                      <a:pt x="111" y="83"/>
                    </a:cubicBezTo>
                    <a:cubicBezTo>
                      <a:pt x="56" y="166"/>
                      <a:pt x="28" y="250"/>
                      <a:pt x="28" y="333"/>
                    </a:cubicBezTo>
                    <a:lnTo>
                      <a:pt x="0" y="471"/>
                    </a:lnTo>
                    <a:lnTo>
                      <a:pt x="28" y="582"/>
                    </a:lnTo>
                    <a:cubicBezTo>
                      <a:pt x="28" y="693"/>
                      <a:pt x="56" y="776"/>
                      <a:pt x="111" y="832"/>
                    </a:cubicBezTo>
                    <a:cubicBezTo>
                      <a:pt x="139" y="915"/>
                      <a:pt x="222" y="943"/>
                      <a:pt x="333" y="943"/>
                    </a:cubicBezTo>
                    <a:cubicBezTo>
                      <a:pt x="472" y="943"/>
                      <a:pt x="555" y="915"/>
                      <a:pt x="583" y="832"/>
                    </a:cubicBezTo>
                    <a:cubicBezTo>
                      <a:pt x="638" y="776"/>
                      <a:pt x="666" y="693"/>
                      <a:pt x="666" y="582"/>
                    </a:cubicBezTo>
                    <a:cubicBezTo>
                      <a:pt x="666" y="555"/>
                      <a:pt x="694" y="527"/>
                      <a:pt x="694" y="471"/>
                    </a:cubicBezTo>
                    <a:cubicBezTo>
                      <a:pt x="694" y="416"/>
                      <a:pt x="666" y="361"/>
                      <a:pt x="666" y="333"/>
                    </a:cubicBezTo>
                    <a:cubicBezTo>
                      <a:pt x="666" y="250"/>
                      <a:pt x="638" y="166"/>
                      <a:pt x="583" y="83"/>
                    </a:cubicBezTo>
                    <a:cubicBezTo>
                      <a:pt x="555" y="28"/>
                      <a:pt x="472" y="0"/>
                      <a:pt x="3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3"/>
              <p:cNvSpPr/>
              <p:nvPr/>
            </p:nvSpPr>
            <p:spPr>
              <a:xfrm>
                <a:off x="8302600" y="4150013"/>
                <a:ext cx="17350" cy="24275"/>
              </a:xfrm>
              <a:custGeom>
                <a:avLst/>
                <a:gdLst/>
                <a:ahLst/>
                <a:cxnLst/>
                <a:rect l="l" t="t" r="r" b="b"/>
                <a:pathLst>
                  <a:path w="694" h="971" extrusionOk="0">
                    <a:moveTo>
                      <a:pt x="333" y="111"/>
                    </a:moveTo>
                    <a:cubicBezTo>
                      <a:pt x="416" y="111"/>
                      <a:pt x="472" y="139"/>
                      <a:pt x="500" y="194"/>
                    </a:cubicBezTo>
                    <a:cubicBezTo>
                      <a:pt x="527" y="222"/>
                      <a:pt x="555" y="305"/>
                      <a:pt x="555" y="388"/>
                    </a:cubicBezTo>
                    <a:cubicBezTo>
                      <a:pt x="555" y="388"/>
                      <a:pt x="555" y="444"/>
                      <a:pt x="555" y="471"/>
                    </a:cubicBezTo>
                    <a:cubicBezTo>
                      <a:pt x="555" y="527"/>
                      <a:pt x="555" y="582"/>
                      <a:pt x="555" y="582"/>
                    </a:cubicBezTo>
                    <a:cubicBezTo>
                      <a:pt x="555" y="665"/>
                      <a:pt x="527" y="749"/>
                      <a:pt x="500" y="776"/>
                    </a:cubicBezTo>
                    <a:cubicBezTo>
                      <a:pt x="472" y="832"/>
                      <a:pt x="416" y="860"/>
                      <a:pt x="333" y="860"/>
                    </a:cubicBezTo>
                    <a:cubicBezTo>
                      <a:pt x="278" y="860"/>
                      <a:pt x="222" y="832"/>
                      <a:pt x="195" y="776"/>
                    </a:cubicBezTo>
                    <a:cubicBezTo>
                      <a:pt x="167" y="749"/>
                      <a:pt x="139" y="665"/>
                      <a:pt x="139" y="582"/>
                    </a:cubicBezTo>
                    <a:lnTo>
                      <a:pt x="139" y="471"/>
                    </a:lnTo>
                    <a:lnTo>
                      <a:pt x="139" y="388"/>
                    </a:lnTo>
                    <a:cubicBezTo>
                      <a:pt x="139" y="305"/>
                      <a:pt x="167" y="222"/>
                      <a:pt x="195" y="194"/>
                    </a:cubicBezTo>
                    <a:cubicBezTo>
                      <a:pt x="222" y="139"/>
                      <a:pt x="278" y="111"/>
                      <a:pt x="333" y="111"/>
                    </a:cubicBezTo>
                    <a:close/>
                    <a:moveTo>
                      <a:pt x="333" y="0"/>
                    </a:moveTo>
                    <a:cubicBezTo>
                      <a:pt x="222" y="0"/>
                      <a:pt x="139" y="55"/>
                      <a:pt x="111" y="111"/>
                    </a:cubicBezTo>
                    <a:cubicBezTo>
                      <a:pt x="56" y="166"/>
                      <a:pt x="28" y="277"/>
                      <a:pt x="28" y="360"/>
                    </a:cubicBezTo>
                    <a:lnTo>
                      <a:pt x="0" y="499"/>
                    </a:lnTo>
                    <a:lnTo>
                      <a:pt x="28" y="610"/>
                    </a:lnTo>
                    <a:cubicBezTo>
                      <a:pt x="28" y="721"/>
                      <a:pt x="56" y="804"/>
                      <a:pt x="111" y="860"/>
                    </a:cubicBezTo>
                    <a:cubicBezTo>
                      <a:pt x="139" y="915"/>
                      <a:pt x="222" y="970"/>
                      <a:pt x="333" y="970"/>
                    </a:cubicBezTo>
                    <a:cubicBezTo>
                      <a:pt x="472" y="970"/>
                      <a:pt x="555" y="915"/>
                      <a:pt x="583" y="860"/>
                    </a:cubicBezTo>
                    <a:cubicBezTo>
                      <a:pt x="638" y="804"/>
                      <a:pt x="666" y="721"/>
                      <a:pt x="666" y="610"/>
                    </a:cubicBezTo>
                    <a:cubicBezTo>
                      <a:pt x="666" y="582"/>
                      <a:pt x="694" y="527"/>
                      <a:pt x="694" y="499"/>
                    </a:cubicBezTo>
                    <a:cubicBezTo>
                      <a:pt x="694" y="444"/>
                      <a:pt x="666" y="388"/>
                      <a:pt x="666" y="360"/>
                    </a:cubicBezTo>
                    <a:cubicBezTo>
                      <a:pt x="666" y="277"/>
                      <a:pt x="638" y="166"/>
                      <a:pt x="583" y="111"/>
                    </a:cubicBezTo>
                    <a:cubicBezTo>
                      <a:pt x="555" y="55"/>
                      <a:pt x="472" y="0"/>
                      <a:pt x="3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3"/>
              <p:cNvSpPr/>
              <p:nvPr/>
            </p:nvSpPr>
            <p:spPr>
              <a:xfrm>
                <a:off x="8301900" y="4545263"/>
                <a:ext cx="17350" cy="23600"/>
              </a:xfrm>
              <a:custGeom>
                <a:avLst/>
                <a:gdLst/>
                <a:ahLst/>
                <a:cxnLst/>
                <a:rect l="l" t="t" r="r" b="b"/>
                <a:pathLst>
                  <a:path w="694" h="944" extrusionOk="0">
                    <a:moveTo>
                      <a:pt x="333" y="112"/>
                    </a:moveTo>
                    <a:cubicBezTo>
                      <a:pt x="416" y="112"/>
                      <a:pt x="472" y="139"/>
                      <a:pt x="500" y="195"/>
                    </a:cubicBezTo>
                    <a:cubicBezTo>
                      <a:pt x="527" y="222"/>
                      <a:pt x="555" y="306"/>
                      <a:pt x="555" y="361"/>
                    </a:cubicBezTo>
                    <a:cubicBezTo>
                      <a:pt x="555" y="389"/>
                      <a:pt x="555" y="444"/>
                      <a:pt x="555" y="472"/>
                    </a:cubicBezTo>
                    <a:cubicBezTo>
                      <a:pt x="555" y="527"/>
                      <a:pt x="555" y="555"/>
                      <a:pt x="555" y="583"/>
                    </a:cubicBezTo>
                    <a:cubicBezTo>
                      <a:pt x="555" y="666"/>
                      <a:pt x="527" y="749"/>
                      <a:pt x="500" y="777"/>
                    </a:cubicBezTo>
                    <a:cubicBezTo>
                      <a:pt x="472" y="832"/>
                      <a:pt x="416" y="860"/>
                      <a:pt x="333" y="860"/>
                    </a:cubicBezTo>
                    <a:cubicBezTo>
                      <a:pt x="278" y="860"/>
                      <a:pt x="222" y="832"/>
                      <a:pt x="195" y="777"/>
                    </a:cubicBezTo>
                    <a:cubicBezTo>
                      <a:pt x="167" y="749"/>
                      <a:pt x="139" y="666"/>
                      <a:pt x="139" y="583"/>
                    </a:cubicBezTo>
                    <a:lnTo>
                      <a:pt x="139" y="472"/>
                    </a:lnTo>
                    <a:lnTo>
                      <a:pt x="139" y="361"/>
                    </a:lnTo>
                    <a:cubicBezTo>
                      <a:pt x="139" y="306"/>
                      <a:pt x="167" y="222"/>
                      <a:pt x="195" y="195"/>
                    </a:cubicBezTo>
                    <a:cubicBezTo>
                      <a:pt x="222" y="139"/>
                      <a:pt x="278" y="112"/>
                      <a:pt x="333" y="112"/>
                    </a:cubicBezTo>
                    <a:close/>
                    <a:moveTo>
                      <a:pt x="333" y="1"/>
                    </a:moveTo>
                    <a:cubicBezTo>
                      <a:pt x="222" y="1"/>
                      <a:pt x="139" y="56"/>
                      <a:pt x="111" y="112"/>
                    </a:cubicBezTo>
                    <a:cubicBezTo>
                      <a:pt x="56" y="167"/>
                      <a:pt x="28" y="250"/>
                      <a:pt x="28" y="361"/>
                    </a:cubicBezTo>
                    <a:lnTo>
                      <a:pt x="0" y="472"/>
                    </a:lnTo>
                    <a:lnTo>
                      <a:pt x="28" y="611"/>
                    </a:lnTo>
                    <a:cubicBezTo>
                      <a:pt x="28" y="694"/>
                      <a:pt x="56" y="805"/>
                      <a:pt x="111" y="860"/>
                    </a:cubicBezTo>
                    <a:cubicBezTo>
                      <a:pt x="139" y="916"/>
                      <a:pt x="222" y="943"/>
                      <a:pt x="333" y="943"/>
                    </a:cubicBezTo>
                    <a:cubicBezTo>
                      <a:pt x="472" y="943"/>
                      <a:pt x="555" y="916"/>
                      <a:pt x="583" y="860"/>
                    </a:cubicBezTo>
                    <a:cubicBezTo>
                      <a:pt x="638" y="805"/>
                      <a:pt x="666" y="694"/>
                      <a:pt x="666" y="611"/>
                    </a:cubicBezTo>
                    <a:cubicBezTo>
                      <a:pt x="666" y="583"/>
                      <a:pt x="694" y="527"/>
                      <a:pt x="694" y="472"/>
                    </a:cubicBezTo>
                    <a:cubicBezTo>
                      <a:pt x="694" y="444"/>
                      <a:pt x="666" y="389"/>
                      <a:pt x="666" y="361"/>
                    </a:cubicBezTo>
                    <a:cubicBezTo>
                      <a:pt x="666" y="250"/>
                      <a:pt x="638" y="167"/>
                      <a:pt x="583" y="112"/>
                    </a:cubicBezTo>
                    <a:cubicBezTo>
                      <a:pt x="555" y="56"/>
                      <a:pt x="472" y="1"/>
                      <a:pt x="3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3"/>
              <p:cNvSpPr/>
              <p:nvPr/>
            </p:nvSpPr>
            <p:spPr>
              <a:xfrm>
                <a:off x="8325813" y="2571738"/>
                <a:ext cx="10425" cy="22900"/>
              </a:xfrm>
              <a:custGeom>
                <a:avLst/>
                <a:gdLst/>
                <a:ahLst/>
                <a:cxnLst/>
                <a:rect l="l" t="t" r="r" b="b"/>
                <a:pathLst>
                  <a:path w="417" h="916" extrusionOk="0">
                    <a:moveTo>
                      <a:pt x="333" y="1"/>
                    </a:moveTo>
                    <a:cubicBezTo>
                      <a:pt x="306" y="1"/>
                      <a:pt x="306" y="1"/>
                      <a:pt x="278" y="29"/>
                    </a:cubicBezTo>
                    <a:lnTo>
                      <a:pt x="1" y="250"/>
                    </a:lnTo>
                    <a:cubicBezTo>
                      <a:pt x="1" y="278"/>
                      <a:pt x="1" y="278"/>
                      <a:pt x="1" y="278"/>
                    </a:cubicBezTo>
                    <a:lnTo>
                      <a:pt x="28" y="306"/>
                    </a:lnTo>
                    <a:cubicBezTo>
                      <a:pt x="28" y="334"/>
                      <a:pt x="56" y="334"/>
                      <a:pt x="56" y="334"/>
                    </a:cubicBezTo>
                    <a:lnTo>
                      <a:pt x="84" y="334"/>
                    </a:lnTo>
                    <a:lnTo>
                      <a:pt x="306" y="167"/>
                    </a:lnTo>
                    <a:lnTo>
                      <a:pt x="306" y="888"/>
                    </a:lnTo>
                    <a:cubicBezTo>
                      <a:pt x="306" y="916"/>
                      <a:pt x="306" y="916"/>
                      <a:pt x="306" y="916"/>
                    </a:cubicBezTo>
                    <a:lnTo>
                      <a:pt x="416" y="916"/>
                    </a:lnTo>
                    <a:cubicBezTo>
                      <a:pt x="416" y="916"/>
                      <a:pt x="416" y="916"/>
                      <a:pt x="416" y="888"/>
                    </a:cubicBezTo>
                    <a:lnTo>
                      <a:pt x="416" y="29"/>
                    </a:lnTo>
                    <a:cubicBezTo>
                      <a:pt x="389" y="1"/>
                      <a:pt x="389" y="1"/>
                      <a:pt x="3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3"/>
              <p:cNvSpPr/>
              <p:nvPr/>
            </p:nvSpPr>
            <p:spPr>
              <a:xfrm>
                <a:off x="8323400" y="2966303"/>
                <a:ext cx="15950" cy="22900"/>
              </a:xfrm>
              <a:custGeom>
                <a:avLst/>
                <a:gdLst/>
                <a:ahLst/>
                <a:cxnLst/>
                <a:rect l="l" t="t" r="r" b="b"/>
                <a:pathLst>
                  <a:path w="638" h="916" extrusionOk="0">
                    <a:moveTo>
                      <a:pt x="305" y="0"/>
                    </a:moveTo>
                    <a:cubicBezTo>
                      <a:pt x="250" y="0"/>
                      <a:pt x="194" y="0"/>
                      <a:pt x="139" y="28"/>
                    </a:cubicBezTo>
                    <a:cubicBezTo>
                      <a:pt x="111" y="56"/>
                      <a:pt x="83" y="84"/>
                      <a:pt x="56" y="139"/>
                    </a:cubicBezTo>
                    <a:cubicBezTo>
                      <a:pt x="28" y="167"/>
                      <a:pt x="0" y="222"/>
                      <a:pt x="0" y="278"/>
                    </a:cubicBezTo>
                    <a:lnTo>
                      <a:pt x="28" y="278"/>
                    </a:lnTo>
                    <a:cubicBezTo>
                      <a:pt x="28" y="305"/>
                      <a:pt x="28" y="305"/>
                      <a:pt x="28" y="305"/>
                    </a:cubicBezTo>
                    <a:lnTo>
                      <a:pt x="111" y="305"/>
                    </a:lnTo>
                    <a:cubicBezTo>
                      <a:pt x="111" y="305"/>
                      <a:pt x="111" y="305"/>
                      <a:pt x="111" y="278"/>
                    </a:cubicBezTo>
                    <a:lnTo>
                      <a:pt x="139" y="278"/>
                    </a:lnTo>
                    <a:cubicBezTo>
                      <a:pt x="139" y="222"/>
                      <a:pt x="167" y="167"/>
                      <a:pt x="194" y="139"/>
                    </a:cubicBezTo>
                    <a:cubicBezTo>
                      <a:pt x="222" y="111"/>
                      <a:pt x="250" y="84"/>
                      <a:pt x="305" y="84"/>
                    </a:cubicBezTo>
                    <a:cubicBezTo>
                      <a:pt x="361" y="84"/>
                      <a:pt x="416" y="111"/>
                      <a:pt x="444" y="139"/>
                    </a:cubicBezTo>
                    <a:cubicBezTo>
                      <a:pt x="472" y="167"/>
                      <a:pt x="472" y="222"/>
                      <a:pt x="472" y="250"/>
                    </a:cubicBezTo>
                    <a:cubicBezTo>
                      <a:pt x="472" y="305"/>
                      <a:pt x="472" y="333"/>
                      <a:pt x="444" y="361"/>
                    </a:cubicBezTo>
                    <a:cubicBezTo>
                      <a:pt x="416" y="416"/>
                      <a:pt x="388" y="444"/>
                      <a:pt x="305" y="500"/>
                    </a:cubicBezTo>
                    <a:lnTo>
                      <a:pt x="28" y="805"/>
                    </a:lnTo>
                    <a:cubicBezTo>
                      <a:pt x="0" y="805"/>
                      <a:pt x="0" y="832"/>
                      <a:pt x="0" y="860"/>
                    </a:cubicBezTo>
                    <a:lnTo>
                      <a:pt x="0" y="888"/>
                    </a:lnTo>
                    <a:cubicBezTo>
                      <a:pt x="0" y="888"/>
                      <a:pt x="0" y="915"/>
                      <a:pt x="0" y="915"/>
                    </a:cubicBezTo>
                    <a:lnTo>
                      <a:pt x="610" y="915"/>
                    </a:lnTo>
                    <a:cubicBezTo>
                      <a:pt x="638" y="915"/>
                      <a:pt x="638" y="888"/>
                      <a:pt x="638" y="888"/>
                    </a:cubicBezTo>
                    <a:lnTo>
                      <a:pt x="638" y="832"/>
                    </a:lnTo>
                    <a:lnTo>
                      <a:pt x="610" y="832"/>
                    </a:lnTo>
                    <a:cubicBezTo>
                      <a:pt x="610" y="805"/>
                      <a:pt x="610" y="805"/>
                      <a:pt x="610" y="805"/>
                    </a:cubicBezTo>
                    <a:lnTo>
                      <a:pt x="194" y="805"/>
                    </a:lnTo>
                    <a:lnTo>
                      <a:pt x="444" y="555"/>
                    </a:lnTo>
                    <a:cubicBezTo>
                      <a:pt x="499" y="500"/>
                      <a:pt x="555" y="444"/>
                      <a:pt x="582" y="416"/>
                    </a:cubicBezTo>
                    <a:cubicBezTo>
                      <a:pt x="610" y="361"/>
                      <a:pt x="610" y="305"/>
                      <a:pt x="610" y="250"/>
                    </a:cubicBezTo>
                    <a:cubicBezTo>
                      <a:pt x="610" y="195"/>
                      <a:pt x="582" y="111"/>
                      <a:pt x="527" y="56"/>
                    </a:cubicBezTo>
                    <a:cubicBezTo>
                      <a:pt x="499" y="0"/>
                      <a:pt x="416" y="0"/>
                      <a:pt x="3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3"/>
              <p:cNvSpPr/>
              <p:nvPr/>
            </p:nvSpPr>
            <p:spPr>
              <a:xfrm>
                <a:off x="8323050" y="3360868"/>
                <a:ext cx="16650" cy="23600"/>
              </a:xfrm>
              <a:custGeom>
                <a:avLst/>
                <a:gdLst/>
                <a:ahLst/>
                <a:cxnLst/>
                <a:rect l="l" t="t" r="r" b="b"/>
                <a:pathLst>
                  <a:path w="666" h="944" extrusionOk="0">
                    <a:moveTo>
                      <a:pt x="28" y="1"/>
                    </a:moveTo>
                    <a:cubicBezTo>
                      <a:pt x="28" y="29"/>
                      <a:pt x="28" y="29"/>
                      <a:pt x="28" y="29"/>
                    </a:cubicBezTo>
                    <a:lnTo>
                      <a:pt x="28" y="84"/>
                    </a:lnTo>
                    <a:cubicBezTo>
                      <a:pt x="28" y="84"/>
                      <a:pt x="28" y="84"/>
                      <a:pt x="28" y="112"/>
                    </a:cubicBezTo>
                    <a:lnTo>
                      <a:pt x="444" y="112"/>
                    </a:lnTo>
                    <a:lnTo>
                      <a:pt x="194" y="389"/>
                    </a:lnTo>
                    <a:cubicBezTo>
                      <a:pt x="194" y="417"/>
                      <a:pt x="167" y="417"/>
                      <a:pt x="167" y="417"/>
                    </a:cubicBezTo>
                    <a:lnTo>
                      <a:pt x="167" y="472"/>
                    </a:lnTo>
                    <a:lnTo>
                      <a:pt x="194" y="472"/>
                    </a:lnTo>
                    <a:cubicBezTo>
                      <a:pt x="194" y="500"/>
                      <a:pt x="194" y="500"/>
                      <a:pt x="194" y="500"/>
                    </a:cubicBezTo>
                    <a:lnTo>
                      <a:pt x="333" y="500"/>
                    </a:lnTo>
                    <a:cubicBezTo>
                      <a:pt x="472" y="500"/>
                      <a:pt x="527" y="555"/>
                      <a:pt x="527" y="666"/>
                    </a:cubicBezTo>
                    <a:cubicBezTo>
                      <a:pt x="527" y="722"/>
                      <a:pt x="499" y="749"/>
                      <a:pt x="472" y="777"/>
                    </a:cubicBezTo>
                    <a:cubicBezTo>
                      <a:pt x="444" y="805"/>
                      <a:pt x="388" y="833"/>
                      <a:pt x="333" y="833"/>
                    </a:cubicBezTo>
                    <a:cubicBezTo>
                      <a:pt x="278" y="833"/>
                      <a:pt x="222" y="833"/>
                      <a:pt x="194" y="805"/>
                    </a:cubicBezTo>
                    <a:cubicBezTo>
                      <a:pt x="139" y="777"/>
                      <a:pt x="111" y="749"/>
                      <a:pt x="111" y="694"/>
                    </a:cubicBezTo>
                    <a:cubicBezTo>
                      <a:pt x="83" y="666"/>
                      <a:pt x="83" y="666"/>
                      <a:pt x="83" y="666"/>
                    </a:cubicBezTo>
                    <a:lnTo>
                      <a:pt x="28" y="666"/>
                    </a:lnTo>
                    <a:cubicBezTo>
                      <a:pt x="0" y="666"/>
                      <a:pt x="0" y="666"/>
                      <a:pt x="0" y="694"/>
                    </a:cubicBezTo>
                    <a:cubicBezTo>
                      <a:pt x="0" y="749"/>
                      <a:pt x="0" y="777"/>
                      <a:pt x="28" y="805"/>
                    </a:cubicBezTo>
                    <a:cubicBezTo>
                      <a:pt x="56" y="860"/>
                      <a:pt x="83" y="888"/>
                      <a:pt x="139" y="916"/>
                    </a:cubicBezTo>
                    <a:cubicBezTo>
                      <a:pt x="194" y="916"/>
                      <a:pt x="250" y="943"/>
                      <a:pt x="333" y="943"/>
                    </a:cubicBezTo>
                    <a:cubicBezTo>
                      <a:pt x="388" y="943"/>
                      <a:pt x="444" y="916"/>
                      <a:pt x="499" y="916"/>
                    </a:cubicBezTo>
                    <a:cubicBezTo>
                      <a:pt x="555" y="888"/>
                      <a:pt x="582" y="860"/>
                      <a:pt x="610" y="805"/>
                    </a:cubicBezTo>
                    <a:cubicBezTo>
                      <a:pt x="638" y="777"/>
                      <a:pt x="666" y="722"/>
                      <a:pt x="666" y="666"/>
                    </a:cubicBezTo>
                    <a:cubicBezTo>
                      <a:pt x="666" y="583"/>
                      <a:pt x="638" y="500"/>
                      <a:pt x="582" y="472"/>
                    </a:cubicBezTo>
                    <a:cubicBezTo>
                      <a:pt x="527" y="417"/>
                      <a:pt x="444" y="389"/>
                      <a:pt x="361" y="389"/>
                    </a:cubicBezTo>
                    <a:lnTo>
                      <a:pt x="333" y="389"/>
                    </a:lnTo>
                    <a:lnTo>
                      <a:pt x="610" y="112"/>
                    </a:lnTo>
                    <a:cubicBezTo>
                      <a:pt x="610" y="84"/>
                      <a:pt x="610" y="84"/>
                      <a:pt x="610" y="84"/>
                    </a:cubicBezTo>
                    <a:lnTo>
                      <a:pt x="610" y="29"/>
                    </a:lnTo>
                    <a:cubicBezTo>
                      <a:pt x="610" y="29"/>
                      <a:pt x="610" y="29"/>
                      <a:pt x="61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3"/>
              <p:cNvSpPr/>
              <p:nvPr/>
            </p:nvSpPr>
            <p:spPr>
              <a:xfrm>
                <a:off x="8322000" y="3756132"/>
                <a:ext cx="18050" cy="22900"/>
              </a:xfrm>
              <a:custGeom>
                <a:avLst/>
                <a:gdLst/>
                <a:ahLst/>
                <a:cxnLst/>
                <a:rect l="l" t="t" r="r" b="b"/>
                <a:pathLst>
                  <a:path w="722" h="916" extrusionOk="0">
                    <a:moveTo>
                      <a:pt x="444" y="139"/>
                    </a:moveTo>
                    <a:lnTo>
                      <a:pt x="444" y="582"/>
                    </a:lnTo>
                    <a:lnTo>
                      <a:pt x="139" y="582"/>
                    </a:lnTo>
                    <a:lnTo>
                      <a:pt x="444" y="139"/>
                    </a:lnTo>
                    <a:close/>
                    <a:moveTo>
                      <a:pt x="416" y="0"/>
                    </a:moveTo>
                    <a:cubicBezTo>
                      <a:pt x="416" y="0"/>
                      <a:pt x="416" y="28"/>
                      <a:pt x="416" y="28"/>
                    </a:cubicBezTo>
                    <a:lnTo>
                      <a:pt x="1" y="582"/>
                    </a:lnTo>
                    <a:cubicBezTo>
                      <a:pt x="1" y="582"/>
                      <a:pt x="1" y="610"/>
                      <a:pt x="1" y="610"/>
                    </a:cubicBezTo>
                    <a:lnTo>
                      <a:pt x="1" y="666"/>
                    </a:lnTo>
                    <a:cubicBezTo>
                      <a:pt x="1" y="666"/>
                      <a:pt x="1" y="693"/>
                      <a:pt x="1" y="693"/>
                    </a:cubicBezTo>
                    <a:lnTo>
                      <a:pt x="444" y="693"/>
                    </a:lnTo>
                    <a:lnTo>
                      <a:pt x="444" y="887"/>
                    </a:lnTo>
                    <a:cubicBezTo>
                      <a:pt x="444" y="887"/>
                      <a:pt x="472" y="915"/>
                      <a:pt x="472" y="915"/>
                    </a:cubicBezTo>
                    <a:lnTo>
                      <a:pt x="555" y="915"/>
                    </a:lnTo>
                    <a:cubicBezTo>
                      <a:pt x="583" y="915"/>
                      <a:pt x="583" y="887"/>
                      <a:pt x="583" y="887"/>
                    </a:cubicBezTo>
                    <a:lnTo>
                      <a:pt x="583" y="693"/>
                    </a:lnTo>
                    <a:lnTo>
                      <a:pt x="721" y="693"/>
                    </a:lnTo>
                    <a:cubicBezTo>
                      <a:pt x="721" y="693"/>
                      <a:pt x="721" y="666"/>
                      <a:pt x="721" y="666"/>
                    </a:cubicBezTo>
                    <a:lnTo>
                      <a:pt x="721" y="610"/>
                    </a:lnTo>
                    <a:cubicBezTo>
                      <a:pt x="721" y="582"/>
                      <a:pt x="694" y="582"/>
                      <a:pt x="694" y="582"/>
                    </a:cubicBezTo>
                    <a:lnTo>
                      <a:pt x="583" y="582"/>
                    </a:lnTo>
                    <a:lnTo>
                      <a:pt x="583" y="28"/>
                    </a:lnTo>
                    <a:cubicBezTo>
                      <a:pt x="583" y="28"/>
                      <a:pt x="583" y="28"/>
                      <a:pt x="58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3"/>
              <p:cNvSpPr/>
              <p:nvPr/>
            </p:nvSpPr>
            <p:spPr>
              <a:xfrm>
                <a:off x="8323400" y="4150698"/>
                <a:ext cx="15950" cy="23600"/>
              </a:xfrm>
              <a:custGeom>
                <a:avLst/>
                <a:gdLst/>
                <a:ahLst/>
                <a:cxnLst/>
                <a:rect l="l" t="t" r="r" b="b"/>
                <a:pathLst>
                  <a:path w="638" h="944" extrusionOk="0">
                    <a:moveTo>
                      <a:pt x="111" y="1"/>
                    </a:moveTo>
                    <a:cubicBezTo>
                      <a:pt x="83" y="1"/>
                      <a:pt x="83" y="1"/>
                      <a:pt x="83" y="28"/>
                    </a:cubicBezTo>
                    <a:lnTo>
                      <a:pt x="28" y="472"/>
                    </a:lnTo>
                    <a:cubicBezTo>
                      <a:pt x="28" y="472"/>
                      <a:pt x="28" y="472"/>
                      <a:pt x="28" y="500"/>
                    </a:cubicBezTo>
                    <a:lnTo>
                      <a:pt x="139" y="500"/>
                    </a:lnTo>
                    <a:cubicBezTo>
                      <a:pt x="167" y="500"/>
                      <a:pt x="167" y="472"/>
                      <a:pt x="167" y="472"/>
                    </a:cubicBezTo>
                    <a:cubicBezTo>
                      <a:pt x="194" y="472"/>
                      <a:pt x="222" y="444"/>
                      <a:pt x="250" y="444"/>
                    </a:cubicBezTo>
                    <a:cubicBezTo>
                      <a:pt x="250" y="444"/>
                      <a:pt x="278" y="417"/>
                      <a:pt x="305" y="417"/>
                    </a:cubicBezTo>
                    <a:cubicBezTo>
                      <a:pt x="361" y="417"/>
                      <a:pt x="416" y="444"/>
                      <a:pt x="472" y="472"/>
                    </a:cubicBezTo>
                    <a:cubicBezTo>
                      <a:pt x="499" y="528"/>
                      <a:pt x="527" y="555"/>
                      <a:pt x="527" y="611"/>
                    </a:cubicBezTo>
                    <a:cubicBezTo>
                      <a:pt x="527" y="694"/>
                      <a:pt x="499" y="722"/>
                      <a:pt x="472" y="777"/>
                    </a:cubicBezTo>
                    <a:cubicBezTo>
                      <a:pt x="416" y="805"/>
                      <a:pt x="361" y="833"/>
                      <a:pt x="305" y="833"/>
                    </a:cubicBezTo>
                    <a:cubicBezTo>
                      <a:pt x="278" y="833"/>
                      <a:pt x="222" y="805"/>
                      <a:pt x="194" y="777"/>
                    </a:cubicBezTo>
                    <a:cubicBezTo>
                      <a:pt x="167" y="777"/>
                      <a:pt x="139" y="722"/>
                      <a:pt x="111" y="694"/>
                    </a:cubicBezTo>
                    <a:cubicBezTo>
                      <a:pt x="111" y="666"/>
                      <a:pt x="111" y="666"/>
                      <a:pt x="83" y="666"/>
                    </a:cubicBezTo>
                    <a:lnTo>
                      <a:pt x="0" y="666"/>
                    </a:lnTo>
                    <a:lnTo>
                      <a:pt x="0" y="694"/>
                    </a:lnTo>
                    <a:cubicBezTo>
                      <a:pt x="0" y="722"/>
                      <a:pt x="0" y="777"/>
                      <a:pt x="28" y="805"/>
                    </a:cubicBezTo>
                    <a:cubicBezTo>
                      <a:pt x="56" y="833"/>
                      <a:pt x="83" y="860"/>
                      <a:pt x="139" y="888"/>
                    </a:cubicBezTo>
                    <a:cubicBezTo>
                      <a:pt x="194" y="916"/>
                      <a:pt x="250" y="943"/>
                      <a:pt x="305" y="943"/>
                    </a:cubicBezTo>
                    <a:cubicBezTo>
                      <a:pt x="388" y="943"/>
                      <a:pt x="444" y="916"/>
                      <a:pt x="472" y="888"/>
                    </a:cubicBezTo>
                    <a:cubicBezTo>
                      <a:pt x="527" y="860"/>
                      <a:pt x="582" y="833"/>
                      <a:pt x="610" y="777"/>
                    </a:cubicBezTo>
                    <a:cubicBezTo>
                      <a:pt x="638" y="749"/>
                      <a:pt x="638" y="694"/>
                      <a:pt x="638" y="611"/>
                    </a:cubicBezTo>
                    <a:cubicBezTo>
                      <a:pt x="638" y="555"/>
                      <a:pt x="638" y="500"/>
                      <a:pt x="610" y="472"/>
                    </a:cubicBezTo>
                    <a:cubicBezTo>
                      <a:pt x="582" y="417"/>
                      <a:pt x="527" y="389"/>
                      <a:pt x="499" y="361"/>
                    </a:cubicBezTo>
                    <a:cubicBezTo>
                      <a:pt x="444" y="333"/>
                      <a:pt x="388" y="333"/>
                      <a:pt x="333" y="333"/>
                    </a:cubicBezTo>
                    <a:cubicBezTo>
                      <a:pt x="250" y="333"/>
                      <a:pt x="194" y="333"/>
                      <a:pt x="167" y="361"/>
                    </a:cubicBezTo>
                    <a:lnTo>
                      <a:pt x="194" y="112"/>
                    </a:lnTo>
                    <a:lnTo>
                      <a:pt x="582" y="112"/>
                    </a:lnTo>
                    <a:cubicBezTo>
                      <a:pt x="582" y="84"/>
                      <a:pt x="582" y="84"/>
                      <a:pt x="582" y="84"/>
                    </a:cubicBezTo>
                    <a:lnTo>
                      <a:pt x="582" y="28"/>
                    </a:lnTo>
                    <a:cubicBezTo>
                      <a:pt x="582" y="28"/>
                      <a:pt x="582" y="1"/>
                      <a:pt x="5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3"/>
              <p:cNvSpPr/>
              <p:nvPr/>
            </p:nvSpPr>
            <p:spPr>
              <a:xfrm>
                <a:off x="8322700" y="4545963"/>
                <a:ext cx="16650" cy="22900"/>
              </a:xfrm>
              <a:custGeom>
                <a:avLst/>
                <a:gdLst/>
                <a:ahLst/>
                <a:cxnLst/>
                <a:rect l="l" t="t" r="r" b="b"/>
                <a:pathLst>
                  <a:path w="666" h="916" extrusionOk="0">
                    <a:moveTo>
                      <a:pt x="333" y="416"/>
                    </a:moveTo>
                    <a:cubicBezTo>
                      <a:pt x="361" y="416"/>
                      <a:pt x="416" y="416"/>
                      <a:pt x="444" y="444"/>
                    </a:cubicBezTo>
                    <a:cubicBezTo>
                      <a:pt x="472" y="444"/>
                      <a:pt x="499" y="472"/>
                      <a:pt x="527" y="499"/>
                    </a:cubicBezTo>
                    <a:cubicBezTo>
                      <a:pt x="527" y="527"/>
                      <a:pt x="555" y="583"/>
                      <a:pt x="555" y="610"/>
                    </a:cubicBezTo>
                    <a:cubicBezTo>
                      <a:pt x="555" y="666"/>
                      <a:pt x="527" y="694"/>
                      <a:pt x="527" y="721"/>
                    </a:cubicBezTo>
                    <a:cubicBezTo>
                      <a:pt x="499" y="749"/>
                      <a:pt x="472" y="777"/>
                      <a:pt x="444" y="804"/>
                    </a:cubicBezTo>
                    <a:cubicBezTo>
                      <a:pt x="416" y="804"/>
                      <a:pt x="361" y="832"/>
                      <a:pt x="333" y="832"/>
                    </a:cubicBezTo>
                    <a:cubicBezTo>
                      <a:pt x="305" y="832"/>
                      <a:pt x="250" y="804"/>
                      <a:pt x="222" y="804"/>
                    </a:cubicBezTo>
                    <a:cubicBezTo>
                      <a:pt x="194" y="777"/>
                      <a:pt x="167" y="749"/>
                      <a:pt x="139" y="721"/>
                    </a:cubicBezTo>
                    <a:cubicBezTo>
                      <a:pt x="139" y="694"/>
                      <a:pt x="111" y="666"/>
                      <a:pt x="111" y="610"/>
                    </a:cubicBezTo>
                    <a:cubicBezTo>
                      <a:pt x="111" y="583"/>
                      <a:pt x="139" y="527"/>
                      <a:pt x="139" y="499"/>
                    </a:cubicBezTo>
                    <a:cubicBezTo>
                      <a:pt x="167" y="472"/>
                      <a:pt x="194" y="444"/>
                      <a:pt x="222" y="444"/>
                    </a:cubicBezTo>
                    <a:cubicBezTo>
                      <a:pt x="250" y="416"/>
                      <a:pt x="305" y="416"/>
                      <a:pt x="333" y="416"/>
                    </a:cubicBezTo>
                    <a:close/>
                    <a:moveTo>
                      <a:pt x="333" y="0"/>
                    </a:moveTo>
                    <a:cubicBezTo>
                      <a:pt x="333" y="28"/>
                      <a:pt x="333" y="28"/>
                      <a:pt x="333" y="28"/>
                    </a:cubicBezTo>
                    <a:lnTo>
                      <a:pt x="83" y="361"/>
                    </a:lnTo>
                    <a:cubicBezTo>
                      <a:pt x="28" y="444"/>
                      <a:pt x="0" y="527"/>
                      <a:pt x="0" y="610"/>
                    </a:cubicBezTo>
                    <a:cubicBezTo>
                      <a:pt x="0" y="666"/>
                      <a:pt x="0" y="721"/>
                      <a:pt x="28" y="777"/>
                    </a:cubicBezTo>
                    <a:cubicBezTo>
                      <a:pt x="56" y="832"/>
                      <a:pt x="111" y="860"/>
                      <a:pt x="139" y="888"/>
                    </a:cubicBezTo>
                    <a:cubicBezTo>
                      <a:pt x="194" y="915"/>
                      <a:pt x="278" y="915"/>
                      <a:pt x="333" y="915"/>
                    </a:cubicBezTo>
                    <a:cubicBezTo>
                      <a:pt x="416" y="915"/>
                      <a:pt x="472" y="915"/>
                      <a:pt x="527" y="888"/>
                    </a:cubicBezTo>
                    <a:cubicBezTo>
                      <a:pt x="555" y="860"/>
                      <a:pt x="610" y="804"/>
                      <a:pt x="638" y="777"/>
                    </a:cubicBezTo>
                    <a:cubicBezTo>
                      <a:pt x="666" y="721"/>
                      <a:pt x="666" y="666"/>
                      <a:pt x="666" y="610"/>
                    </a:cubicBezTo>
                    <a:cubicBezTo>
                      <a:pt x="666" y="555"/>
                      <a:pt x="666" y="499"/>
                      <a:pt x="638" y="472"/>
                    </a:cubicBezTo>
                    <a:cubicBezTo>
                      <a:pt x="610" y="416"/>
                      <a:pt x="555" y="361"/>
                      <a:pt x="527" y="333"/>
                    </a:cubicBezTo>
                    <a:cubicBezTo>
                      <a:pt x="472" y="305"/>
                      <a:pt x="416" y="305"/>
                      <a:pt x="361" y="305"/>
                    </a:cubicBezTo>
                    <a:lnTo>
                      <a:pt x="278" y="305"/>
                    </a:lnTo>
                    <a:lnTo>
                      <a:pt x="472" y="28"/>
                    </a:lnTo>
                    <a:cubicBezTo>
                      <a:pt x="472" y="28"/>
                      <a:pt x="472" y="0"/>
                      <a:pt x="4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 name="Google Shape;47;p3"/>
            <p:cNvGrpSpPr/>
            <p:nvPr/>
          </p:nvGrpSpPr>
          <p:grpSpPr>
            <a:xfrm>
              <a:off x="5614975" y="4609225"/>
              <a:ext cx="2597125" cy="40925"/>
              <a:chOff x="5614975" y="4609225"/>
              <a:chExt cx="2597125" cy="40925"/>
            </a:xfrm>
          </p:grpSpPr>
          <p:sp>
            <p:nvSpPr>
              <p:cNvPr id="48" name="Google Shape;48;p3"/>
              <p:cNvSpPr/>
              <p:nvPr/>
            </p:nvSpPr>
            <p:spPr>
              <a:xfrm>
                <a:off x="5614975" y="4632100"/>
                <a:ext cx="24974" cy="18050"/>
              </a:xfrm>
              <a:custGeom>
                <a:avLst/>
                <a:gdLst/>
                <a:ahLst/>
                <a:cxnLst/>
                <a:rect l="l" t="t" r="r" b="b"/>
                <a:pathLst>
                  <a:path w="1027" h="722" extrusionOk="0">
                    <a:moveTo>
                      <a:pt x="638" y="139"/>
                    </a:moveTo>
                    <a:cubicBezTo>
                      <a:pt x="721" y="139"/>
                      <a:pt x="777" y="167"/>
                      <a:pt x="832" y="194"/>
                    </a:cubicBezTo>
                    <a:cubicBezTo>
                      <a:pt x="888" y="222"/>
                      <a:pt x="915" y="277"/>
                      <a:pt x="915" y="361"/>
                    </a:cubicBezTo>
                    <a:cubicBezTo>
                      <a:pt x="915" y="416"/>
                      <a:pt x="888" y="472"/>
                      <a:pt x="832" y="527"/>
                    </a:cubicBezTo>
                    <a:cubicBezTo>
                      <a:pt x="777" y="555"/>
                      <a:pt x="721" y="582"/>
                      <a:pt x="638" y="582"/>
                    </a:cubicBezTo>
                    <a:lnTo>
                      <a:pt x="389" y="582"/>
                    </a:lnTo>
                    <a:cubicBezTo>
                      <a:pt x="306" y="582"/>
                      <a:pt x="250" y="555"/>
                      <a:pt x="195" y="527"/>
                    </a:cubicBezTo>
                    <a:cubicBezTo>
                      <a:pt x="139" y="472"/>
                      <a:pt x="111" y="416"/>
                      <a:pt x="111" y="361"/>
                    </a:cubicBezTo>
                    <a:cubicBezTo>
                      <a:pt x="111" y="277"/>
                      <a:pt x="139" y="222"/>
                      <a:pt x="195" y="194"/>
                    </a:cubicBezTo>
                    <a:cubicBezTo>
                      <a:pt x="250" y="167"/>
                      <a:pt x="306" y="139"/>
                      <a:pt x="389" y="139"/>
                    </a:cubicBezTo>
                    <a:close/>
                    <a:moveTo>
                      <a:pt x="389" y="0"/>
                    </a:moveTo>
                    <a:cubicBezTo>
                      <a:pt x="278" y="0"/>
                      <a:pt x="195" y="28"/>
                      <a:pt x="111" y="83"/>
                    </a:cubicBezTo>
                    <a:cubicBezTo>
                      <a:pt x="28" y="139"/>
                      <a:pt x="1" y="222"/>
                      <a:pt x="1" y="361"/>
                    </a:cubicBezTo>
                    <a:cubicBezTo>
                      <a:pt x="1" y="472"/>
                      <a:pt x="28" y="555"/>
                      <a:pt x="111" y="610"/>
                    </a:cubicBezTo>
                    <a:cubicBezTo>
                      <a:pt x="195" y="666"/>
                      <a:pt x="278" y="721"/>
                      <a:pt x="389" y="721"/>
                    </a:cubicBezTo>
                    <a:lnTo>
                      <a:pt x="638" y="721"/>
                    </a:lnTo>
                    <a:cubicBezTo>
                      <a:pt x="749" y="693"/>
                      <a:pt x="832" y="666"/>
                      <a:pt x="915" y="610"/>
                    </a:cubicBezTo>
                    <a:cubicBezTo>
                      <a:pt x="999" y="555"/>
                      <a:pt x="1026" y="472"/>
                      <a:pt x="1026" y="361"/>
                    </a:cubicBezTo>
                    <a:cubicBezTo>
                      <a:pt x="1026" y="222"/>
                      <a:pt x="999" y="139"/>
                      <a:pt x="915" y="83"/>
                    </a:cubicBezTo>
                    <a:cubicBezTo>
                      <a:pt x="832" y="28"/>
                      <a:pt x="749" y="0"/>
                      <a:pt x="6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3"/>
              <p:cNvSpPr/>
              <p:nvPr/>
            </p:nvSpPr>
            <p:spPr>
              <a:xfrm>
                <a:off x="5615656" y="4617525"/>
                <a:ext cx="23612" cy="11125"/>
              </a:xfrm>
              <a:custGeom>
                <a:avLst/>
                <a:gdLst/>
                <a:ahLst/>
                <a:cxnLst/>
                <a:rect l="l" t="t" r="r" b="b"/>
                <a:pathLst>
                  <a:path w="971" h="445" extrusionOk="0">
                    <a:moveTo>
                      <a:pt x="0" y="1"/>
                    </a:moveTo>
                    <a:cubicBezTo>
                      <a:pt x="0" y="1"/>
                      <a:pt x="0" y="29"/>
                      <a:pt x="0" y="29"/>
                    </a:cubicBezTo>
                    <a:lnTo>
                      <a:pt x="0" y="84"/>
                    </a:lnTo>
                    <a:cubicBezTo>
                      <a:pt x="0" y="112"/>
                      <a:pt x="0" y="112"/>
                      <a:pt x="0" y="140"/>
                    </a:cubicBezTo>
                    <a:lnTo>
                      <a:pt x="250" y="445"/>
                    </a:lnTo>
                    <a:lnTo>
                      <a:pt x="278" y="445"/>
                    </a:lnTo>
                    <a:lnTo>
                      <a:pt x="333" y="417"/>
                    </a:lnTo>
                    <a:cubicBezTo>
                      <a:pt x="333" y="417"/>
                      <a:pt x="333" y="389"/>
                      <a:pt x="333" y="389"/>
                    </a:cubicBezTo>
                    <a:cubicBezTo>
                      <a:pt x="333" y="389"/>
                      <a:pt x="333" y="361"/>
                      <a:pt x="333" y="361"/>
                    </a:cubicBezTo>
                    <a:lnTo>
                      <a:pt x="139" y="140"/>
                    </a:lnTo>
                    <a:lnTo>
                      <a:pt x="943" y="140"/>
                    </a:lnTo>
                    <a:cubicBezTo>
                      <a:pt x="971" y="140"/>
                      <a:pt x="971" y="140"/>
                      <a:pt x="971" y="112"/>
                    </a:cubicBezTo>
                    <a:lnTo>
                      <a:pt x="971" y="29"/>
                    </a:lnTo>
                    <a:cubicBezTo>
                      <a:pt x="971" y="29"/>
                      <a:pt x="971" y="1"/>
                      <a:pt x="9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3"/>
              <p:cNvSpPr/>
              <p:nvPr/>
            </p:nvSpPr>
            <p:spPr>
              <a:xfrm>
                <a:off x="6128984" y="4632100"/>
                <a:ext cx="25675" cy="18050"/>
              </a:xfrm>
              <a:custGeom>
                <a:avLst/>
                <a:gdLst/>
                <a:ahLst/>
                <a:cxnLst/>
                <a:rect l="l" t="t" r="r" b="b"/>
                <a:pathLst>
                  <a:path w="1027" h="722" extrusionOk="0">
                    <a:moveTo>
                      <a:pt x="638" y="139"/>
                    </a:moveTo>
                    <a:cubicBezTo>
                      <a:pt x="722" y="139"/>
                      <a:pt x="805" y="167"/>
                      <a:pt x="833" y="194"/>
                    </a:cubicBezTo>
                    <a:cubicBezTo>
                      <a:pt x="888" y="222"/>
                      <a:pt x="916" y="277"/>
                      <a:pt x="916" y="361"/>
                    </a:cubicBezTo>
                    <a:cubicBezTo>
                      <a:pt x="916" y="416"/>
                      <a:pt x="888" y="472"/>
                      <a:pt x="833" y="527"/>
                    </a:cubicBezTo>
                    <a:cubicBezTo>
                      <a:pt x="805" y="555"/>
                      <a:pt x="722" y="582"/>
                      <a:pt x="638" y="582"/>
                    </a:cubicBezTo>
                    <a:lnTo>
                      <a:pt x="417" y="582"/>
                    </a:lnTo>
                    <a:cubicBezTo>
                      <a:pt x="306" y="582"/>
                      <a:pt x="250" y="555"/>
                      <a:pt x="195" y="527"/>
                    </a:cubicBezTo>
                    <a:cubicBezTo>
                      <a:pt x="139" y="472"/>
                      <a:pt x="139" y="416"/>
                      <a:pt x="139" y="361"/>
                    </a:cubicBezTo>
                    <a:cubicBezTo>
                      <a:pt x="139" y="277"/>
                      <a:pt x="139" y="222"/>
                      <a:pt x="195" y="194"/>
                    </a:cubicBezTo>
                    <a:cubicBezTo>
                      <a:pt x="250" y="167"/>
                      <a:pt x="306" y="139"/>
                      <a:pt x="417" y="139"/>
                    </a:cubicBezTo>
                    <a:close/>
                    <a:moveTo>
                      <a:pt x="389" y="0"/>
                    </a:moveTo>
                    <a:cubicBezTo>
                      <a:pt x="278" y="0"/>
                      <a:pt x="195" y="28"/>
                      <a:pt x="112" y="83"/>
                    </a:cubicBezTo>
                    <a:cubicBezTo>
                      <a:pt x="56" y="139"/>
                      <a:pt x="1" y="222"/>
                      <a:pt x="1" y="361"/>
                    </a:cubicBezTo>
                    <a:cubicBezTo>
                      <a:pt x="1" y="472"/>
                      <a:pt x="56" y="555"/>
                      <a:pt x="112" y="610"/>
                    </a:cubicBezTo>
                    <a:cubicBezTo>
                      <a:pt x="195" y="666"/>
                      <a:pt x="278" y="721"/>
                      <a:pt x="389" y="721"/>
                    </a:cubicBezTo>
                    <a:lnTo>
                      <a:pt x="638" y="721"/>
                    </a:lnTo>
                    <a:cubicBezTo>
                      <a:pt x="749" y="693"/>
                      <a:pt x="860" y="666"/>
                      <a:pt x="916" y="610"/>
                    </a:cubicBezTo>
                    <a:cubicBezTo>
                      <a:pt x="999" y="555"/>
                      <a:pt x="1027" y="472"/>
                      <a:pt x="1027" y="361"/>
                    </a:cubicBezTo>
                    <a:cubicBezTo>
                      <a:pt x="1027" y="222"/>
                      <a:pt x="999" y="139"/>
                      <a:pt x="916" y="83"/>
                    </a:cubicBezTo>
                    <a:cubicBezTo>
                      <a:pt x="860" y="28"/>
                      <a:pt x="749" y="0"/>
                      <a:pt x="6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3"/>
              <p:cNvSpPr/>
              <p:nvPr/>
            </p:nvSpPr>
            <p:spPr>
              <a:xfrm>
                <a:off x="6128575" y="4611300"/>
                <a:ext cx="25675" cy="17350"/>
              </a:xfrm>
              <a:custGeom>
                <a:avLst/>
                <a:gdLst/>
                <a:ahLst/>
                <a:cxnLst/>
                <a:rect l="l" t="t" r="r" b="b"/>
                <a:pathLst>
                  <a:path w="1027" h="694" extrusionOk="0">
                    <a:moveTo>
                      <a:pt x="943" y="1"/>
                    </a:moveTo>
                    <a:cubicBezTo>
                      <a:pt x="916" y="1"/>
                      <a:pt x="916" y="28"/>
                      <a:pt x="916" y="28"/>
                    </a:cubicBezTo>
                    <a:cubicBezTo>
                      <a:pt x="888" y="28"/>
                      <a:pt x="888" y="28"/>
                      <a:pt x="888" y="56"/>
                    </a:cubicBezTo>
                    <a:lnTo>
                      <a:pt x="888" y="500"/>
                    </a:lnTo>
                    <a:lnTo>
                      <a:pt x="611" y="222"/>
                    </a:lnTo>
                    <a:cubicBezTo>
                      <a:pt x="555" y="139"/>
                      <a:pt x="500" y="112"/>
                      <a:pt x="472" y="84"/>
                    </a:cubicBezTo>
                    <a:cubicBezTo>
                      <a:pt x="417" y="56"/>
                      <a:pt x="361" y="28"/>
                      <a:pt x="306" y="28"/>
                    </a:cubicBezTo>
                    <a:cubicBezTo>
                      <a:pt x="223" y="28"/>
                      <a:pt x="139" y="56"/>
                      <a:pt x="84" y="112"/>
                    </a:cubicBezTo>
                    <a:cubicBezTo>
                      <a:pt x="29" y="167"/>
                      <a:pt x="1" y="250"/>
                      <a:pt x="1" y="361"/>
                    </a:cubicBezTo>
                    <a:cubicBezTo>
                      <a:pt x="1" y="417"/>
                      <a:pt x="29" y="472"/>
                      <a:pt x="56" y="527"/>
                    </a:cubicBezTo>
                    <a:cubicBezTo>
                      <a:pt x="84" y="583"/>
                      <a:pt x="112" y="611"/>
                      <a:pt x="167" y="638"/>
                    </a:cubicBezTo>
                    <a:cubicBezTo>
                      <a:pt x="223" y="666"/>
                      <a:pt x="278" y="666"/>
                      <a:pt x="306" y="694"/>
                    </a:cubicBezTo>
                    <a:cubicBezTo>
                      <a:pt x="333" y="694"/>
                      <a:pt x="333" y="666"/>
                      <a:pt x="333" y="666"/>
                    </a:cubicBezTo>
                    <a:cubicBezTo>
                      <a:pt x="333" y="666"/>
                      <a:pt x="333" y="666"/>
                      <a:pt x="333" y="638"/>
                    </a:cubicBezTo>
                    <a:lnTo>
                      <a:pt x="333" y="583"/>
                    </a:lnTo>
                    <a:cubicBezTo>
                      <a:pt x="333" y="583"/>
                      <a:pt x="333" y="555"/>
                      <a:pt x="333" y="555"/>
                    </a:cubicBezTo>
                    <a:lnTo>
                      <a:pt x="306" y="555"/>
                    </a:lnTo>
                    <a:cubicBezTo>
                      <a:pt x="250" y="527"/>
                      <a:pt x="223" y="527"/>
                      <a:pt x="167" y="472"/>
                    </a:cubicBezTo>
                    <a:cubicBezTo>
                      <a:pt x="139" y="444"/>
                      <a:pt x="139" y="417"/>
                      <a:pt x="139" y="361"/>
                    </a:cubicBezTo>
                    <a:cubicBezTo>
                      <a:pt x="139" y="306"/>
                      <a:pt x="139" y="250"/>
                      <a:pt x="167" y="222"/>
                    </a:cubicBezTo>
                    <a:cubicBezTo>
                      <a:pt x="195" y="195"/>
                      <a:pt x="250" y="167"/>
                      <a:pt x="306" y="167"/>
                    </a:cubicBezTo>
                    <a:cubicBezTo>
                      <a:pt x="361" y="167"/>
                      <a:pt x="389" y="195"/>
                      <a:pt x="417" y="195"/>
                    </a:cubicBezTo>
                    <a:cubicBezTo>
                      <a:pt x="472" y="222"/>
                      <a:pt x="500" y="278"/>
                      <a:pt x="583" y="361"/>
                    </a:cubicBezTo>
                    <a:lnTo>
                      <a:pt x="888" y="666"/>
                    </a:lnTo>
                    <a:cubicBezTo>
                      <a:pt x="888" y="694"/>
                      <a:pt x="916" y="694"/>
                      <a:pt x="943" y="694"/>
                    </a:cubicBezTo>
                    <a:lnTo>
                      <a:pt x="999" y="694"/>
                    </a:lnTo>
                    <a:cubicBezTo>
                      <a:pt x="1027" y="694"/>
                      <a:pt x="1027" y="666"/>
                      <a:pt x="1027" y="666"/>
                    </a:cubicBezTo>
                    <a:lnTo>
                      <a:pt x="1027" y="56"/>
                    </a:lnTo>
                    <a:cubicBezTo>
                      <a:pt x="1027" y="28"/>
                      <a:pt x="1027" y="28"/>
                      <a:pt x="999" y="28"/>
                    </a:cubicBezTo>
                    <a:cubicBezTo>
                      <a:pt x="999" y="28"/>
                      <a:pt x="999" y="1"/>
                      <a:pt x="9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3"/>
              <p:cNvSpPr/>
              <p:nvPr/>
            </p:nvSpPr>
            <p:spPr>
              <a:xfrm>
                <a:off x="6643694" y="4632100"/>
                <a:ext cx="24975" cy="18050"/>
              </a:xfrm>
              <a:custGeom>
                <a:avLst/>
                <a:gdLst/>
                <a:ahLst/>
                <a:cxnLst/>
                <a:rect l="l" t="t" r="r" b="b"/>
                <a:pathLst>
                  <a:path w="999" h="722" extrusionOk="0">
                    <a:moveTo>
                      <a:pt x="610" y="139"/>
                    </a:moveTo>
                    <a:cubicBezTo>
                      <a:pt x="693" y="139"/>
                      <a:pt x="776" y="167"/>
                      <a:pt x="804" y="194"/>
                    </a:cubicBezTo>
                    <a:cubicBezTo>
                      <a:pt x="860" y="222"/>
                      <a:pt x="887" y="277"/>
                      <a:pt x="887" y="361"/>
                    </a:cubicBezTo>
                    <a:cubicBezTo>
                      <a:pt x="887" y="416"/>
                      <a:pt x="860" y="472"/>
                      <a:pt x="804" y="527"/>
                    </a:cubicBezTo>
                    <a:cubicBezTo>
                      <a:pt x="776" y="555"/>
                      <a:pt x="693" y="582"/>
                      <a:pt x="610" y="582"/>
                    </a:cubicBezTo>
                    <a:lnTo>
                      <a:pt x="388" y="582"/>
                    </a:lnTo>
                    <a:cubicBezTo>
                      <a:pt x="305" y="582"/>
                      <a:pt x="222" y="555"/>
                      <a:pt x="166" y="527"/>
                    </a:cubicBezTo>
                    <a:cubicBezTo>
                      <a:pt x="139" y="472"/>
                      <a:pt x="111" y="416"/>
                      <a:pt x="111" y="361"/>
                    </a:cubicBezTo>
                    <a:cubicBezTo>
                      <a:pt x="111" y="277"/>
                      <a:pt x="139" y="222"/>
                      <a:pt x="166" y="194"/>
                    </a:cubicBezTo>
                    <a:cubicBezTo>
                      <a:pt x="222" y="167"/>
                      <a:pt x="305" y="139"/>
                      <a:pt x="388" y="139"/>
                    </a:cubicBezTo>
                    <a:close/>
                    <a:moveTo>
                      <a:pt x="361" y="0"/>
                    </a:moveTo>
                    <a:cubicBezTo>
                      <a:pt x="250" y="0"/>
                      <a:pt x="166" y="28"/>
                      <a:pt x="83" y="83"/>
                    </a:cubicBezTo>
                    <a:cubicBezTo>
                      <a:pt x="28" y="139"/>
                      <a:pt x="0" y="222"/>
                      <a:pt x="0" y="361"/>
                    </a:cubicBezTo>
                    <a:cubicBezTo>
                      <a:pt x="0" y="472"/>
                      <a:pt x="28" y="555"/>
                      <a:pt x="83" y="610"/>
                    </a:cubicBezTo>
                    <a:cubicBezTo>
                      <a:pt x="166" y="666"/>
                      <a:pt x="250" y="721"/>
                      <a:pt x="361" y="721"/>
                    </a:cubicBezTo>
                    <a:lnTo>
                      <a:pt x="610" y="721"/>
                    </a:lnTo>
                    <a:cubicBezTo>
                      <a:pt x="721" y="693"/>
                      <a:pt x="832" y="666"/>
                      <a:pt x="887" y="610"/>
                    </a:cubicBezTo>
                    <a:cubicBezTo>
                      <a:pt x="971" y="555"/>
                      <a:pt x="998" y="472"/>
                      <a:pt x="998" y="361"/>
                    </a:cubicBezTo>
                    <a:cubicBezTo>
                      <a:pt x="998" y="222"/>
                      <a:pt x="971" y="139"/>
                      <a:pt x="887" y="83"/>
                    </a:cubicBezTo>
                    <a:cubicBezTo>
                      <a:pt x="832" y="28"/>
                      <a:pt x="721" y="0"/>
                      <a:pt x="6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3"/>
              <p:cNvSpPr/>
              <p:nvPr/>
            </p:nvSpPr>
            <p:spPr>
              <a:xfrm>
                <a:off x="6643556" y="4611300"/>
                <a:ext cx="24975" cy="17350"/>
              </a:xfrm>
              <a:custGeom>
                <a:avLst/>
                <a:gdLst/>
                <a:ahLst/>
                <a:cxnLst/>
                <a:rect l="l" t="t" r="r" b="b"/>
                <a:pathLst>
                  <a:path w="999" h="694" extrusionOk="0">
                    <a:moveTo>
                      <a:pt x="693" y="1"/>
                    </a:moveTo>
                    <a:cubicBezTo>
                      <a:pt x="610" y="1"/>
                      <a:pt x="555" y="28"/>
                      <a:pt x="499" y="84"/>
                    </a:cubicBezTo>
                    <a:cubicBezTo>
                      <a:pt x="444" y="139"/>
                      <a:pt x="416" y="195"/>
                      <a:pt x="416" y="306"/>
                    </a:cubicBezTo>
                    <a:lnTo>
                      <a:pt x="416" y="333"/>
                    </a:lnTo>
                    <a:lnTo>
                      <a:pt x="111" y="56"/>
                    </a:lnTo>
                    <a:cubicBezTo>
                      <a:pt x="111" y="28"/>
                      <a:pt x="83" y="28"/>
                      <a:pt x="83" y="28"/>
                    </a:cubicBezTo>
                    <a:lnTo>
                      <a:pt x="28" y="28"/>
                    </a:lnTo>
                    <a:cubicBezTo>
                      <a:pt x="28" y="28"/>
                      <a:pt x="28" y="28"/>
                      <a:pt x="0" y="56"/>
                    </a:cubicBezTo>
                    <a:lnTo>
                      <a:pt x="0" y="638"/>
                    </a:lnTo>
                    <a:cubicBezTo>
                      <a:pt x="28" y="666"/>
                      <a:pt x="28" y="666"/>
                      <a:pt x="28" y="666"/>
                    </a:cubicBezTo>
                    <a:lnTo>
                      <a:pt x="83" y="666"/>
                    </a:lnTo>
                    <a:cubicBezTo>
                      <a:pt x="83" y="666"/>
                      <a:pt x="111" y="666"/>
                      <a:pt x="111" y="638"/>
                    </a:cubicBezTo>
                    <a:lnTo>
                      <a:pt x="111" y="195"/>
                    </a:lnTo>
                    <a:lnTo>
                      <a:pt x="416" y="472"/>
                    </a:lnTo>
                    <a:cubicBezTo>
                      <a:pt x="444" y="500"/>
                      <a:pt x="444" y="500"/>
                      <a:pt x="471" y="500"/>
                    </a:cubicBezTo>
                    <a:lnTo>
                      <a:pt x="527" y="500"/>
                    </a:lnTo>
                    <a:cubicBezTo>
                      <a:pt x="527" y="472"/>
                      <a:pt x="527" y="472"/>
                      <a:pt x="527" y="472"/>
                    </a:cubicBezTo>
                    <a:lnTo>
                      <a:pt x="527" y="333"/>
                    </a:lnTo>
                    <a:cubicBezTo>
                      <a:pt x="527" y="195"/>
                      <a:pt x="582" y="112"/>
                      <a:pt x="693" y="112"/>
                    </a:cubicBezTo>
                    <a:cubicBezTo>
                      <a:pt x="749" y="112"/>
                      <a:pt x="804" y="139"/>
                      <a:pt x="832" y="195"/>
                    </a:cubicBezTo>
                    <a:cubicBezTo>
                      <a:pt x="860" y="222"/>
                      <a:pt x="887" y="278"/>
                      <a:pt x="887" y="333"/>
                    </a:cubicBezTo>
                    <a:cubicBezTo>
                      <a:pt x="887" y="389"/>
                      <a:pt x="887" y="444"/>
                      <a:pt x="860" y="500"/>
                    </a:cubicBezTo>
                    <a:cubicBezTo>
                      <a:pt x="832" y="527"/>
                      <a:pt x="804" y="555"/>
                      <a:pt x="749" y="583"/>
                    </a:cubicBezTo>
                    <a:lnTo>
                      <a:pt x="721" y="583"/>
                    </a:lnTo>
                    <a:cubicBezTo>
                      <a:pt x="721" y="583"/>
                      <a:pt x="721" y="611"/>
                      <a:pt x="721" y="611"/>
                    </a:cubicBezTo>
                    <a:lnTo>
                      <a:pt x="721" y="666"/>
                    </a:lnTo>
                    <a:cubicBezTo>
                      <a:pt x="721" y="694"/>
                      <a:pt x="721" y="694"/>
                      <a:pt x="749" y="694"/>
                    </a:cubicBezTo>
                    <a:cubicBezTo>
                      <a:pt x="804" y="694"/>
                      <a:pt x="832" y="694"/>
                      <a:pt x="887" y="666"/>
                    </a:cubicBezTo>
                    <a:cubicBezTo>
                      <a:pt x="915" y="638"/>
                      <a:pt x="943" y="583"/>
                      <a:pt x="971" y="527"/>
                    </a:cubicBezTo>
                    <a:cubicBezTo>
                      <a:pt x="998" y="472"/>
                      <a:pt x="998" y="417"/>
                      <a:pt x="998" y="333"/>
                    </a:cubicBezTo>
                    <a:cubicBezTo>
                      <a:pt x="998" y="278"/>
                      <a:pt x="998" y="222"/>
                      <a:pt x="971" y="167"/>
                    </a:cubicBezTo>
                    <a:cubicBezTo>
                      <a:pt x="943" y="112"/>
                      <a:pt x="915" y="56"/>
                      <a:pt x="860" y="28"/>
                    </a:cubicBezTo>
                    <a:cubicBezTo>
                      <a:pt x="832" y="1"/>
                      <a:pt x="776" y="1"/>
                      <a:pt x="6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3"/>
              <p:cNvSpPr/>
              <p:nvPr/>
            </p:nvSpPr>
            <p:spPr>
              <a:xfrm>
                <a:off x="7157705" y="4632100"/>
                <a:ext cx="24975" cy="18050"/>
              </a:xfrm>
              <a:custGeom>
                <a:avLst/>
                <a:gdLst/>
                <a:ahLst/>
                <a:cxnLst/>
                <a:rect l="l" t="t" r="r" b="b"/>
                <a:pathLst>
                  <a:path w="999" h="722" extrusionOk="0">
                    <a:moveTo>
                      <a:pt x="611" y="139"/>
                    </a:moveTo>
                    <a:cubicBezTo>
                      <a:pt x="694" y="139"/>
                      <a:pt x="777" y="167"/>
                      <a:pt x="833" y="194"/>
                    </a:cubicBezTo>
                    <a:cubicBezTo>
                      <a:pt x="860" y="222"/>
                      <a:pt x="888" y="277"/>
                      <a:pt x="888" y="361"/>
                    </a:cubicBezTo>
                    <a:cubicBezTo>
                      <a:pt x="888" y="416"/>
                      <a:pt x="860" y="472"/>
                      <a:pt x="833" y="527"/>
                    </a:cubicBezTo>
                    <a:cubicBezTo>
                      <a:pt x="777" y="555"/>
                      <a:pt x="694" y="582"/>
                      <a:pt x="611" y="582"/>
                    </a:cubicBezTo>
                    <a:lnTo>
                      <a:pt x="389" y="582"/>
                    </a:lnTo>
                    <a:cubicBezTo>
                      <a:pt x="306" y="582"/>
                      <a:pt x="223" y="555"/>
                      <a:pt x="167" y="527"/>
                    </a:cubicBezTo>
                    <a:cubicBezTo>
                      <a:pt x="139" y="472"/>
                      <a:pt x="112" y="416"/>
                      <a:pt x="112" y="361"/>
                    </a:cubicBezTo>
                    <a:cubicBezTo>
                      <a:pt x="112" y="277"/>
                      <a:pt x="139" y="222"/>
                      <a:pt x="167" y="194"/>
                    </a:cubicBezTo>
                    <a:cubicBezTo>
                      <a:pt x="223" y="167"/>
                      <a:pt x="306" y="139"/>
                      <a:pt x="389" y="139"/>
                    </a:cubicBezTo>
                    <a:close/>
                    <a:moveTo>
                      <a:pt x="389" y="0"/>
                    </a:moveTo>
                    <a:cubicBezTo>
                      <a:pt x="250" y="0"/>
                      <a:pt x="167" y="28"/>
                      <a:pt x="112" y="83"/>
                    </a:cubicBezTo>
                    <a:cubicBezTo>
                      <a:pt x="28" y="139"/>
                      <a:pt x="1" y="222"/>
                      <a:pt x="1" y="361"/>
                    </a:cubicBezTo>
                    <a:cubicBezTo>
                      <a:pt x="1" y="472"/>
                      <a:pt x="28" y="555"/>
                      <a:pt x="112" y="610"/>
                    </a:cubicBezTo>
                    <a:cubicBezTo>
                      <a:pt x="167" y="666"/>
                      <a:pt x="250" y="721"/>
                      <a:pt x="389" y="721"/>
                    </a:cubicBezTo>
                    <a:lnTo>
                      <a:pt x="611" y="721"/>
                    </a:lnTo>
                    <a:cubicBezTo>
                      <a:pt x="749" y="693"/>
                      <a:pt x="833" y="666"/>
                      <a:pt x="916" y="610"/>
                    </a:cubicBezTo>
                    <a:cubicBezTo>
                      <a:pt x="971" y="555"/>
                      <a:pt x="999" y="472"/>
                      <a:pt x="999" y="361"/>
                    </a:cubicBezTo>
                    <a:cubicBezTo>
                      <a:pt x="999" y="222"/>
                      <a:pt x="971" y="139"/>
                      <a:pt x="916" y="83"/>
                    </a:cubicBezTo>
                    <a:cubicBezTo>
                      <a:pt x="833" y="28"/>
                      <a:pt x="749" y="0"/>
                      <a:pt x="6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3"/>
              <p:cNvSpPr/>
              <p:nvPr/>
            </p:nvSpPr>
            <p:spPr>
              <a:xfrm>
                <a:off x="7157837" y="4609225"/>
                <a:ext cx="24975" cy="19425"/>
              </a:xfrm>
              <a:custGeom>
                <a:avLst/>
                <a:gdLst/>
                <a:ahLst/>
                <a:cxnLst/>
                <a:rect l="l" t="t" r="r" b="b"/>
                <a:pathLst>
                  <a:path w="999" h="777" extrusionOk="0">
                    <a:moveTo>
                      <a:pt x="638" y="277"/>
                    </a:moveTo>
                    <a:lnTo>
                      <a:pt x="638" y="638"/>
                    </a:lnTo>
                    <a:lnTo>
                      <a:pt x="139" y="277"/>
                    </a:lnTo>
                    <a:close/>
                    <a:moveTo>
                      <a:pt x="638" y="0"/>
                    </a:moveTo>
                    <a:cubicBezTo>
                      <a:pt x="638" y="0"/>
                      <a:pt x="638" y="28"/>
                      <a:pt x="638" y="28"/>
                    </a:cubicBezTo>
                    <a:lnTo>
                      <a:pt x="638" y="167"/>
                    </a:lnTo>
                    <a:lnTo>
                      <a:pt x="1" y="167"/>
                    </a:lnTo>
                    <a:cubicBezTo>
                      <a:pt x="1" y="167"/>
                      <a:pt x="1" y="167"/>
                      <a:pt x="1" y="194"/>
                    </a:cubicBezTo>
                    <a:lnTo>
                      <a:pt x="1" y="277"/>
                    </a:lnTo>
                    <a:cubicBezTo>
                      <a:pt x="1" y="305"/>
                      <a:pt x="1" y="305"/>
                      <a:pt x="1" y="305"/>
                    </a:cubicBezTo>
                    <a:cubicBezTo>
                      <a:pt x="28" y="333"/>
                      <a:pt x="28" y="333"/>
                      <a:pt x="28" y="333"/>
                    </a:cubicBezTo>
                    <a:lnTo>
                      <a:pt x="638" y="749"/>
                    </a:lnTo>
                    <a:cubicBezTo>
                      <a:pt x="638" y="777"/>
                      <a:pt x="666" y="777"/>
                      <a:pt x="666" y="777"/>
                    </a:cubicBezTo>
                    <a:lnTo>
                      <a:pt x="749" y="777"/>
                    </a:lnTo>
                    <a:cubicBezTo>
                      <a:pt x="749" y="749"/>
                      <a:pt x="749" y="749"/>
                      <a:pt x="749" y="749"/>
                    </a:cubicBezTo>
                    <a:lnTo>
                      <a:pt x="749" y="277"/>
                    </a:lnTo>
                    <a:lnTo>
                      <a:pt x="999" y="277"/>
                    </a:lnTo>
                    <a:cubicBezTo>
                      <a:pt x="999" y="277"/>
                      <a:pt x="999" y="250"/>
                      <a:pt x="999" y="250"/>
                    </a:cubicBezTo>
                    <a:lnTo>
                      <a:pt x="999" y="194"/>
                    </a:lnTo>
                    <a:cubicBezTo>
                      <a:pt x="999" y="167"/>
                      <a:pt x="999" y="167"/>
                      <a:pt x="999" y="167"/>
                    </a:cubicBezTo>
                    <a:lnTo>
                      <a:pt x="749" y="167"/>
                    </a:lnTo>
                    <a:lnTo>
                      <a:pt x="749" y="28"/>
                    </a:lnTo>
                    <a:cubicBezTo>
                      <a:pt x="749" y="28"/>
                      <a:pt x="749" y="0"/>
                      <a:pt x="7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3"/>
              <p:cNvSpPr/>
              <p:nvPr/>
            </p:nvSpPr>
            <p:spPr>
              <a:xfrm>
                <a:off x="7671715" y="4632100"/>
                <a:ext cx="25675" cy="18050"/>
              </a:xfrm>
              <a:custGeom>
                <a:avLst/>
                <a:gdLst/>
                <a:ahLst/>
                <a:cxnLst/>
                <a:rect l="l" t="t" r="r" b="b"/>
                <a:pathLst>
                  <a:path w="1027" h="722" extrusionOk="0">
                    <a:moveTo>
                      <a:pt x="611" y="139"/>
                    </a:moveTo>
                    <a:cubicBezTo>
                      <a:pt x="722" y="139"/>
                      <a:pt x="777" y="167"/>
                      <a:pt x="833" y="194"/>
                    </a:cubicBezTo>
                    <a:cubicBezTo>
                      <a:pt x="888" y="222"/>
                      <a:pt x="888" y="277"/>
                      <a:pt x="888" y="361"/>
                    </a:cubicBezTo>
                    <a:cubicBezTo>
                      <a:pt x="888" y="416"/>
                      <a:pt x="888" y="472"/>
                      <a:pt x="833" y="527"/>
                    </a:cubicBezTo>
                    <a:cubicBezTo>
                      <a:pt x="777" y="555"/>
                      <a:pt x="722" y="582"/>
                      <a:pt x="611" y="582"/>
                    </a:cubicBezTo>
                    <a:lnTo>
                      <a:pt x="389" y="582"/>
                    </a:lnTo>
                    <a:cubicBezTo>
                      <a:pt x="306" y="582"/>
                      <a:pt x="223" y="555"/>
                      <a:pt x="195" y="527"/>
                    </a:cubicBezTo>
                    <a:cubicBezTo>
                      <a:pt x="140" y="472"/>
                      <a:pt x="112" y="416"/>
                      <a:pt x="112" y="361"/>
                    </a:cubicBezTo>
                    <a:cubicBezTo>
                      <a:pt x="112" y="277"/>
                      <a:pt x="140" y="222"/>
                      <a:pt x="195" y="194"/>
                    </a:cubicBezTo>
                    <a:cubicBezTo>
                      <a:pt x="223" y="167"/>
                      <a:pt x="306" y="139"/>
                      <a:pt x="389" y="139"/>
                    </a:cubicBezTo>
                    <a:close/>
                    <a:moveTo>
                      <a:pt x="389" y="0"/>
                    </a:moveTo>
                    <a:cubicBezTo>
                      <a:pt x="278" y="0"/>
                      <a:pt x="167" y="28"/>
                      <a:pt x="112" y="83"/>
                    </a:cubicBezTo>
                    <a:cubicBezTo>
                      <a:pt x="29" y="139"/>
                      <a:pt x="1" y="222"/>
                      <a:pt x="1" y="361"/>
                    </a:cubicBezTo>
                    <a:cubicBezTo>
                      <a:pt x="1" y="472"/>
                      <a:pt x="29" y="555"/>
                      <a:pt x="112" y="610"/>
                    </a:cubicBezTo>
                    <a:cubicBezTo>
                      <a:pt x="167" y="666"/>
                      <a:pt x="278" y="721"/>
                      <a:pt x="389" y="721"/>
                    </a:cubicBezTo>
                    <a:lnTo>
                      <a:pt x="639" y="721"/>
                    </a:lnTo>
                    <a:cubicBezTo>
                      <a:pt x="750" y="693"/>
                      <a:pt x="833" y="666"/>
                      <a:pt x="916" y="610"/>
                    </a:cubicBezTo>
                    <a:cubicBezTo>
                      <a:pt x="971" y="555"/>
                      <a:pt x="1027" y="472"/>
                      <a:pt x="1027" y="361"/>
                    </a:cubicBezTo>
                    <a:cubicBezTo>
                      <a:pt x="1027" y="222"/>
                      <a:pt x="971" y="139"/>
                      <a:pt x="916" y="83"/>
                    </a:cubicBezTo>
                    <a:cubicBezTo>
                      <a:pt x="833" y="28"/>
                      <a:pt x="750" y="0"/>
                      <a:pt x="6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3"/>
              <p:cNvSpPr/>
              <p:nvPr/>
            </p:nvSpPr>
            <p:spPr>
              <a:xfrm>
                <a:off x="7672119" y="4611300"/>
                <a:ext cx="25675" cy="17350"/>
              </a:xfrm>
              <a:custGeom>
                <a:avLst/>
                <a:gdLst/>
                <a:ahLst/>
                <a:cxnLst/>
                <a:rect l="l" t="t" r="r" b="b"/>
                <a:pathLst>
                  <a:path w="1027" h="694" extrusionOk="0">
                    <a:moveTo>
                      <a:pt x="694" y="1"/>
                    </a:moveTo>
                    <a:cubicBezTo>
                      <a:pt x="611" y="1"/>
                      <a:pt x="555" y="1"/>
                      <a:pt x="500" y="28"/>
                    </a:cubicBezTo>
                    <a:cubicBezTo>
                      <a:pt x="472" y="84"/>
                      <a:pt x="417" y="112"/>
                      <a:pt x="417" y="167"/>
                    </a:cubicBezTo>
                    <a:cubicBezTo>
                      <a:pt x="389" y="222"/>
                      <a:pt x="361" y="278"/>
                      <a:pt x="361" y="333"/>
                    </a:cubicBezTo>
                    <a:cubicBezTo>
                      <a:pt x="361" y="417"/>
                      <a:pt x="389" y="472"/>
                      <a:pt x="417" y="527"/>
                    </a:cubicBezTo>
                    <a:lnTo>
                      <a:pt x="140" y="500"/>
                    </a:lnTo>
                    <a:lnTo>
                      <a:pt x="140" y="84"/>
                    </a:lnTo>
                    <a:cubicBezTo>
                      <a:pt x="140" y="84"/>
                      <a:pt x="140" y="84"/>
                      <a:pt x="112" y="56"/>
                    </a:cubicBezTo>
                    <a:lnTo>
                      <a:pt x="29" y="56"/>
                    </a:lnTo>
                    <a:cubicBezTo>
                      <a:pt x="29" y="56"/>
                      <a:pt x="1" y="84"/>
                      <a:pt x="1" y="84"/>
                    </a:cubicBezTo>
                    <a:lnTo>
                      <a:pt x="1" y="583"/>
                    </a:lnTo>
                    <a:cubicBezTo>
                      <a:pt x="1" y="611"/>
                      <a:pt x="29" y="611"/>
                      <a:pt x="56" y="611"/>
                    </a:cubicBezTo>
                    <a:lnTo>
                      <a:pt x="528" y="666"/>
                    </a:lnTo>
                    <a:cubicBezTo>
                      <a:pt x="528" y="666"/>
                      <a:pt x="528" y="666"/>
                      <a:pt x="528" y="638"/>
                    </a:cubicBezTo>
                    <a:cubicBezTo>
                      <a:pt x="555" y="638"/>
                      <a:pt x="555" y="638"/>
                      <a:pt x="555" y="611"/>
                    </a:cubicBezTo>
                    <a:lnTo>
                      <a:pt x="555" y="555"/>
                    </a:lnTo>
                    <a:cubicBezTo>
                      <a:pt x="555" y="555"/>
                      <a:pt x="555" y="527"/>
                      <a:pt x="555" y="527"/>
                    </a:cubicBezTo>
                    <a:cubicBezTo>
                      <a:pt x="528" y="527"/>
                      <a:pt x="528" y="500"/>
                      <a:pt x="528" y="500"/>
                    </a:cubicBezTo>
                    <a:cubicBezTo>
                      <a:pt x="500" y="472"/>
                      <a:pt x="500" y="444"/>
                      <a:pt x="500" y="444"/>
                    </a:cubicBezTo>
                    <a:cubicBezTo>
                      <a:pt x="472" y="417"/>
                      <a:pt x="472" y="389"/>
                      <a:pt x="472" y="361"/>
                    </a:cubicBezTo>
                    <a:cubicBezTo>
                      <a:pt x="472" y="278"/>
                      <a:pt x="500" y="250"/>
                      <a:pt x="528" y="195"/>
                    </a:cubicBezTo>
                    <a:cubicBezTo>
                      <a:pt x="555" y="139"/>
                      <a:pt x="611" y="139"/>
                      <a:pt x="666" y="139"/>
                    </a:cubicBezTo>
                    <a:cubicBezTo>
                      <a:pt x="750" y="139"/>
                      <a:pt x="805" y="139"/>
                      <a:pt x="833" y="195"/>
                    </a:cubicBezTo>
                    <a:cubicBezTo>
                      <a:pt x="888" y="250"/>
                      <a:pt x="888" y="278"/>
                      <a:pt x="888" y="361"/>
                    </a:cubicBezTo>
                    <a:cubicBezTo>
                      <a:pt x="888" y="417"/>
                      <a:pt x="888" y="444"/>
                      <a:pt x="860" y="500"/>
                    </a:cubicBezTo>
                    <a:cubicBezTo>
                      <a:pt x="833" y="527"/>
                      <a:pt x="805" y="555"/>
                      <a:pt x="750" y="555"/>
                    </a:cubicBezTo>
                    <a:cubicBezTo>
                      <a:pt x="722" y="583"/>
                      <a:pt x="722" y="583"/>
                      <a:pt x="722" y="611"/>
                    </a:cubicBezTo>
                    <a:lnTo>
                      <a:pt x="722" y="666"/>
                    </a:lnTo>
                    <a:cubicBezTo>
                      <a:pt x="722" y="666"/>
                      <a:pt x="722" y="694"/>
                      <a:pt x="722" y="694"/>
                    </a:cubicBezTo>
                    <a:lnTo>
                      <a:pt x="750" y="694"/>
                    </a:lnTo>
                    <a:cubicBezTo>
                      <a:pt x="805" y="694"/>
                      <a:pt x="833" y="694"/>
                      <a:pt x="888" y="666"/>
                    </a:cubicBezTo>
                    <a:cubicBezTo>
                      <a:pt x="916" y="638"/>
                      <a:pt x="944" y="583"/>
                      <a:pt x="971" y="527"/>
                    </a:cubicBezTo>
                    <a:cubicBezTo>
                      <a:pt x="999" y="500"/>
                      <a:pt x="1027" y="417"/>
                      <a:pt x="1027" y="361"/>
                    </a:cubicBezTo>
                    <a:cubicBezTo>
                      <a:pt x="1027" y="278"/>
                      <a:pt x="999" y="222"/>
                      <a:pt x="971" y="167"/>
                    </a:cubicBezTo>
                    <a:cubicBezTo>
                      <a:pt x="944" y="112"/>
                      <a:pt x="916" y="84"/>
                      <a:pt x="860" y="28"/>
                    </a:cubicBezTo>
                    <a:cubicBezTo>
                      <a:pt x="805" y="1"/>
                      <a:pt x="750" y="1"/>
                      <a:pt x="6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3"/>
              <p:cNvSpPr/>
              <p:nvPr/>
            </p:nvSpPr>
            <p:spPr>
              <a:xfrm>
                <a:off x="8186425" y="4632100"/>
                <a:ext cx="25675" cy="18050"/>
              </a:xfrm>
              <a:custGeom>
                <a:avLst/>
                <a:gdLst/>
                <a:ahLst/>
                <a:cxnLst/>
                <a:rect l="l" t="t" r="r" b="b"/>
                <a:pathLst>
                  <a:path w="1027" h="722" extrusionOk="0">
                    <a:moveTo>
                      <a:pt x="638" y="139"/>
                    </a:moveTo>
                    <a:cubicBezTo>
                      <a:pt x="721" y="139"/>
                      <a:pt x="777" y="167"/>
                      <a:pt x="832" y="194"/>
                    </a:cubicBezTo>
                    <a:cubicBezTo>
                      <a:pt x="887" y="222"/>
                      <a:pt x="915" y="277"/>
                      <a:pt x="915" y="361"/>
                    </a:cubicBezTo>
                    <a:cubicBezTo>
                      <a:pt x="915" y="416"/>
                      <a:pt x="887" y="472"/>
                      <a:pt x="832" y="527"/>
                    </a:cubicBezTo>
                    <a:cubicBezTo>
                      <a:pt x="777" y="555"/>
                      <a:pt x="721" y="582"/>
                      <a:pt x="638" y="582"/>
                    </a:cubicBezTo>
                    <a:lnTo>
                      <a:pt x="388" y="582"/>
                    </a:lnTo>
                    <a:cubicBezTo>
                      <a:pt x="305" y="582"/>
                      <a:pt x="250" y="555"/>
                      <a:pt x="194" y="527"/>
                    </a:cubicBezTo>
                    <a:cubicBezTo>
                      <a:pt x="139" y="472"/>
                      <a:pt x="111" y="416"/>
                      <a:pt x="111" y="361"/>
                    </a:cubicBezTo>
                    <a:cubicBezTo>
                      <a:pt x="111" y="277"/>
                      <a:pt x="139" y="222"/>
                      <a:pt x="194" y="194"/>
                    </a:cubicBezTo>
                    <a:cubicBezTo>
                      <a:pt x="250" y="167"/>
                      <a:pt x="305" y="139"/>
                      <a:pt x="388" y="139"/>
                    </a:cubicBezTo>
                    <a:close/>
                    <a:moveTo>
                      <a:pt x="388" y="0"/>
                    </a:moveTo>
                    <a:cubicBezTo>
                      <a:pt x="277" y="0"/>
                      <a:pt x="194" y="28"/>
                      <a:pt x="111" y="83"/>
                    </a:cubicBezTo>
                    <a:cubicBezTo>
                      <a:pt x="28" y="139"/>
                      <a:pt x="0" y="222"/>
                      <a:pt x="0" y="361"/>
                    </a:cubicBezTo>
                    <a:cubicBezTo>
                      <a:pt x="0" y="472"/>
                      <a:pt x="28" y="555"/>
                      <a:pt x="111" y="610"/>
                    </a:cubicBezTo>
                    <a:cubicBezTo>
                      <a:pt x="194" y="666"/>
                      <a:pt x="277" y="721"/>
                      <a:pt x="388" y="721"/>
                    </a:cubicBezTo>
                    <a:lnTo>
                      <a:pt x="638" y="721"/>
                    </a:lnTo>
                    <a:cubicBezTo>
                      <a:pt x="749" y="693"/>
                      <a:pt x="832" y="666"/>
                      <a:pt x="915" y="610"/>
                    </a:cubicBezTo>
                    <a:cubicBezTo>
                      <a:pt x="998" y="555"/>
                      <a:pt x="1026" y="472"/>
                      <a:pt x="1026" y="361"/>
                    </a:cubicBezTo>
                    <a:cubicBezTo>
                      <a:pt x="1026" y="222"/>
                      <a:pt x="998" y="139"/>
                      <a:pt x="915" y="83"/>
                    </a:cubicBezTo>
                    <a:cubicBezTo>
                      <a:pt x="832" y="28"/>
                      <a:pt x="749" y="0"/>
                      <a:pt x="6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3"/>
              <p:cNvSpPr/>
              <p:nvPr/>
            </p:nvSpPr>
            <p:spPr>
              <a:xfrm>
                <a:off x="8187100" y="4610600"/>
                <a:ext cx="25000" cy="18050"/>
              </a:xfrm>
              <a:custGeom>
                <a:avLst/>
                <a:gdLst/>
                <a:ahLst/>
                <a:cxnLst/>
                <a:rect l="l" t="t" r="r" b="b"/>
                <a:pathLst>
                  <a:path w="1000" h="722" extrusionOk="0">
                    <a:moveTo>
                      <a:pt x="666" y="140"/>
                    </a:moveTo>
                    <a:cubicBezTo>
                      <a:pt x="694" y="140"/>
                      <a:pt x="750" y="140"/>
                      <a:pt x="777" y="167"/>
                    </a:cubicBezTo>
                    <a:cubicBezTo>
                      <a:pt x="805" y="195"/>
                      <a:pt x="833" y="223"/>
                      <a:pt x="860" y="250"/>
                    </a:cubicBezTo>
                    <a:cubicBezTo>
                      <a:pt x="860" y="278"/>
                      <a:pt x="888" y="306"/>
                      <a:pt x="888" y="361"/>
                    </a:cubicBezTo>
                    <a:cubicBezTo>
                      <a:pt x="888" y="389"/>
                      <a:pt x="860" y="445"/>
                      <a:pt x="860" y="472"/>
                    </a:cubicBezTo>
                    <a:cubicBezTo>
                      <a:pt x="833" y="500"/>
                      <a:pt x="805" y="528"/>
                      <a:pt x="777" y="555"/>
                    </a:cubicBezTo>
                    <a:cubicBezTo>
                      <a:pt x="750" y="583"/>
                      <a:pt x="694" y="583"/>
                      <a:pt x="666" y="583"/>
                    </a:cubicBezTo>
                    <a:cubicBezTo>
                      <a:pt x="611" y="583"/>
                      <a:pt x="583" y="583"/>
                      <a:pt x="528" y="555"/>
                    </a:cubicBezTo>
                    <a:cubicBezTo>
                      <a:pt x="500" y="528"/>
                      <a:pt x="472" y="500"/>
                      <a:pt x="472" y="472"/>
                    </a:cubicBezTo>
                    <a:cubicBezTo>
                      <a:pt x="445" y="445"/>
                      <a:pt x="445" y="389"/>
                      <a:pt x="445" y="361"/>
                    </a:cubicBezTo>
                    <a:cubicBezTo>
                      <a:pt x="445" y="334"/>
                      <a:pt x="445" y="278"/>
                      <a:pt x="472" y="250"/>
                    </a:cubicBezTo>
                    <a:cubicBezTo>
                      <a:pt x="472" y="223"/>
                      <a:pt x="500" y="195"/>
                      <a:pt x="528" y="167"/>
                    </a:cubicBezTo>
                    <a:cubicBezTo>
                      <a:pt x="583" y="140"/>
                      <a:pt x="611" y="140"/>
                      <a:pt x="666" y="140"/>
                    </a:cubicBezTo>
                    <a:close/>
                    <a:moveTo>
                      <a:pt x="666" y="1"/>
                    </a:moveTo>
                    <a:cubicBezTo>
                      <a:pt x="583" y="1"/>
                      <a:pt x="528" y="1"/>
                      <a:pt x="500" y="29"/>
                    </a:cubicBezTo>
                    <a:cubicBezTo>
                      <a:pt x="445" y="56"/>
                      <a:pt x="389" y="112"/>
                      <a:pt x="361" y="167"/>
                    </a:cubicBezTo>
                    <a:cubicBezTo>
                      <a:pt x="334" y="223"/>
                      <a:pt x="334" y="278"/>
                      <a:pt x="334" y="334"/>
                    </a:cubicBezTo>
                    <a:cubicBezTo>
                      <a:pt x="334" y="361"/>
                      <a:pt x="334" y="389"/>
                      <a:pt x="334" y="417"/>
                    </a:cubicBezTo>
                    <a:lnTo>
                      <a:pt x="29" y="223"/>
                    </a:lnTo>
                    <a:lnTo>
                      <a:pt x="1" y="223"/>
                    </a:lnTo>
                    <a:cubicBezTo>
                      <a:pt x="1" y="223"/>
                      <a:pt x="1" y="223"/>
                      <a:pt x="1" y="250"/>
                    </a:cubicBezTo>
                    <a:lnTo>
                      <a:pt x="1" y="306"/>
                    </a:lnTo>
                    <a:cubicBezTo>
                      <a:pt x="1" y="306"/>
                      <a:pt x="1" y="334"/>
                      <a:pt x="1" y="334"/>
                    </a:cubicBezTo>
                    <a:cubicBezTo>
                      <a:pt x="1" y="334"/>
                      <a:pt x="1" y="334"/>
                      <a:pt x="1" y="361"/>
                    </a:cubicBezTo>
                    <a:lnTo>
                      <a:pt x="29" y="361"/>
                    </a:lnTo>
                    <a:lnTo>
                      <a:pt x="389" y="639"/>
                    </a:lnTo>
                    <a:cubicBezTo>
                      <a:pt x="500" y="694"/>
                      <a:pt x="583" y="722"/>
                      <a:pt x="666" y="722"/>
                    </a:cubicBezTo>
                    <a:cubicBezTo>
                      <a:pt x="722" y="722"/>
                      <a:pt x="777" y="722"/>
                      <a:pt x="833" y="694"/>
                    </a:cubicBezTo>
                    <a:cubicBezTo>
                      <a:pt x="888" y="666"/>
                      <a:pt x="916" y="611"/>
                      <a:pt x="944" y="555"/>
                    </a:cubicBezTo>
                    <a:cubicBezTo>
                      <a:pt x="971" y="500"/>
                      <a:pt x="999" y="445"/>
                      <a:pt x="999" y="361"/>
                    </a:cubicBezTo>
                    <a:cubicBezTo>
                      <a:pt x="999" y="278"/>
                      <a:pt x="971" y="223"/>
                      <a:pt x="944" y="167"/>
                    </a:cubicBezTo>
                    <a:cubicBezTo>
                      <a:pt x="916" y="112"/>
                      <a:pt x="888" y="56"/>
                      <a:pt x="833" y="29"/>
                    </a:cubicBezTo>
                    <a:cubicBezTo>
                      <a:pt x="777" y="1"/>
                      <a:pt x="722" y="1"/>
                      <a:pt x="6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0" name="Google Shape;60;p3"/>
          <p:cNvSpPr txBox="1">
            <a:spLocks noGrp="1"/>
          </p:cNvSpPr>
          <p:nvPr>
            <p:ph type="title" hasCustomPrompt="1"/>
          </p:nvPr>
        </p:nvSpPr>
        <p:spPr>
          <a:xfrm>
            <a:off x="4064725" y="1001700"/>
            <a:ext cx="1270200" cy="1110300"/>
          </a:xfrm>
          <a:prstGeom prst="rect">
            <a:avLst/>
          </a:prstGeom>
        </p:spPr>
        <p:txBody>
          <a:bodyPr spcFirstLastPara="1" wrap="square" lIns="91425" tIns="91425" rIns="91425" bIns="91425" anchor="ctr" anchorCtr="0">
            <a:noAutofit/>
          </a:bodyPr>
          <a:lstStyle>
            <a:lvl1pPr lvl="0" rtl="0">
              <a:spcBef>
                <a:spcPts val="0"/>
              </a:spcBef>
              <a:spcAft>
                <a:spcPts val="0"/>
              </a:spcAft>
              <a:buSzPts val="12000"/>
              <a:buNone/>
              <a:defRPr sz="96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61" name="Google Shape;61;p3"/>
          <p:cNvSpPr txBox="1">
            <a:spLocks noGrp="1"/>
          </p:cNvSpPr>
          <p:nvPr>
            <p:ph type="title" idx="2"/>
          </p:nvPr>
        </p:nvSpPr>
        <p:spPr>
          <a:xfrm>
            <a:off x="4064725" y="2285700"/>
            <a:ext cx="4359300" cy="7446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48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62" name="Google Shape;62;p3"/>
          <p:cNvSpPr txBox="1">
            <a:spLocks noGrp="1"/>
          </p:cNvSpPr>
          <p:nvPr>
            <p:ph type="subTitle" idx="1"/>
          </p:nvPr>
        </p:nvSpPr>
        <p:spPr>
          <a:xfrm>
            <a:off x="4064725" y="3266100"/>
            <a:ext cx="4359300" cy="552600"/>
          </a:xfrm>
          <a:prstGeom prst="rect">
            <a:avLst/>
          </a:prstGeom>
        </p:spPr>
        <p:txBody>
          <a:bodyPr spcFirstLastPara="1" wrap="square" lIns="91425" tIns="91425" rIns="91425" bIns="91425" anchor="t" anchorCtr="0">
            <a:noAutofit/>
          </a:bodyPr>
          <a:lstStyle>
            <a:lvl1pPr lvl="0">
              <a:spcBef>
                <a:spcPts val="0"/>
              </a:spcBef>
              <a:spcAft>
                <a:spcPts val="0"/>
              </a:spcAft>
              <a:buSzPts val="1800"/>
              <a:buNone/>
              <a:defRPr sz="1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51"/>
        <p:cNvGrpSpPr/>
        <p:nvPr/>
      </p:nvGrpSpPr>
      <p:grpSpPr>
        <a:xfrm>
          <a:off x="0" y="0"/>
          <a:ext cx="0" cy="0"/>
          <a:chOff x="0" y="0"/>
          <a:chExt cx="0" cy="0"/>
        </a:xfrm>
      </p:grpSpPr>
      <p:grpSp>
        <p:nvGrpSpPr>
          <p:cNvPr id="152" name="Google Shape;152;p7"/>
          <p:cNvGrpSpPr/>
          <p:nvPr/>
        </p:nvGrpSpPr>
        <p:grpSpPr>
          <a:xfrm>
            <a:off x="8669664" y="245588"/>
            <a:ext cx="228825" cy="228825"/>
            <a:chOff x="3023950" y="3689950"/>
            <a:chExt cx="316100" cy="316100"/>
          </a:xfrm>
        </p:grpSpPr>
        <p:sp>
          <p:nvSpPr>
            <p:cNvPr id="153" name="Google Shape;153;p7"/>
            <p:cNvSpPr/>
            <p:nvPr/>
          </p:nvSpPr>
          <p:spPr>
            <a:xfrm>
              <a:off x="3069000" y="3735000"/>
              <a:ext cx="225300" cy="225300"/>
            </a:xfrm>
            <a:custGeom>
              <a:avLst/>
              <a:gdLst/>
              <a:ahLst/>
              <a:cxnLst/>
              <a:rect l="l" t="t" r="r" b="b"/>
              <a:pathLst>
                <a:path w="9012" h="9012" fill="none" extrusionOk="0">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7"/>
            <p:cNvSpPr/>
            <p:nvPr/>
          </p:nvSpPr>
          <p:spPr>
            <a:xfrm>
              <a:off x="3182000" y="3689950"/>
              <a:ext cx="25" cy="316100"/>
            </a:xfrm>
            <a:custGeom>
              <a:avLst/>
              <a:gdLst/>
              <a:ahLst/>
              <a:cxnLst/>
              <a:rect l="l" t="t" r="r" b="b"/>
              <a:pathLst>
                <a:path w="1" h="12644" fill="none" extrusionOk="0">
                  <a:moveTo>
                    <a:pt x="0" y="0"/>
                  </a:moveTo>
                  <a:lnTo>
                    <a:pt x="0" y="12643"/>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7"/>
            <p:cNvSpPr/>
            <p:nvPr/>
          </p:nvSpPr>
          <p:spPr>
            <a:xfrm>
              <a:off x="3023950" y="3847975"/>
              <a:ext cx="316100" cy="25"/>
            </a:xfrm>
            <a:custGeom>
              <a:avLst/>
              <a:gdLst/>
              <a:ahLst/>
              <a:cxnLst/>
              <a:rect l="l" t="t" r="r" b="b"/>
              <a:pathLst>
                <a:path w="12644" h="1" fill="none" extrusionOk="0">
                  <a:moveTo>
                    <a:pt x="1" y="1"/>
                  </a:moveTo>
                  <a:lnTo>
                    <a:pt x="12644" y="1"/>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 name="Google Shape;156;p7"/>
          <p:cNvGrpSpPr/>
          <p:nvPr/>
        </p:nvGrpSpPr>
        <p:grpSpPr>
          <a:xfrm>
            <a:off x="245752" y="4669065"/>
            <a:ext cx="228825" cy="228856"/>
            <a:chOff x="3023950" y="3689950"/>
            <a:chExt cx="316100" cy="316100"/>
          </a:xfrm>
        </p:grpSpPr>
        <p:sp>
          <p:nvSpPr>
            <p:cNvPr id="157" name="Google Shape;157;p7"/>
            <p:cNvSpPr/>
            <p:nvPr/>
          </p:nvSpPr>
          <p:spPr>
            <a:xfrm>
              <a:off x="3069000" y="3735000"/>
              <a:ext cx="225300" cy="225300"/>
            </a:xfrm>
            <a:custGeom>
              <a:avLst/>
              <a:gdLst/>
              <a:ahLst/>
              <a:cxnLst/>
              <a:rect l="l" t="t" r="r" b="b"/>
              <a:pathLst>
                <a:path w="9012" h="9012" fill="none" extrusionOk="0">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7"/>
            <p:cNvSpPr/>
            <p:nvPr/>
          </p:nvSpPr>
          <p:spPr>
            <a:xfrm>
              <a:off x="3182000" y="3689950"/>
              <a:ext cx="25" cy="316100"/>
            </a:xfrm>
            <a:custGeom>
              <a:avLst/>
              <a:gdLst/>
              <a:ahLst/>
              <a:cxnLst/>
              <a:rect l="l" t="t" r="r" b="b"/>
              <a:pathLst>
                <a:path w="1" h="12644" fill="none" extrusionOk="0">
                  <a:moveTo>
                    <a:pt x="0" y="0"/>
                  </a:moveTo>
                  <a:lnTo>
                    <a:pt x="0" y="12643"/>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7"/>
            <p:cNvSpPr/>
            <p:nvPr/>
          </p:nvSpPr>
          <p:spPr>
            <a:xfrm>
              <a:off x="3023950" y="3847975"/>
              <a:ext cx="316100" cy="25"/>
            </a:xfrm>
            <a:custGeom>
              <a:avLst/>
              <a:gdLst/>
              <a:ahLst/>
              <a:cxnLst/>
              <a:rect l="l" t="t" r="r" b="b"/>
              <a:pathLst>
                <a:path w="12644" h="1" fill="none" extrusionOk="0">
                  <a:moveTo>
                    <a:pt x="1" y="1"/>
                  </a:moveTo>
                  <a:lnTo>
                    <a:pt x="12644" y="1"/>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0" name="Google Shape;160;p7"/>
          <p:cNvSpPr txBox="1">
            <a:spLocks noGrp="1"/>
          </p:cNvSpPr>
          <p:nvPr>
            <p:ph type="title"/>
          </p:nvPr>
        </p:nvSpPr>
        <p:spPr>
          <a:xfrm>
            <a:off x="4809375" y="1324550"/>
            <a:ext cx="3614700" cy="855900"/>
          </a:xfrm>
          <a:prstGeom prst="rect">
            <a:avLst/>
          </a:prstGeom>
        </p:spPr>
        <p:txBody>
          <a:bodyPr spcFirstLastPara="1" wrap="square" lIns="91425" tIns="91425" rIns="91425" bIns="91425" anchor="ctr" anchorCtr="0">
            <a:noAutofit/>
          </a:bodyPr>
          <a:lstStyle>
            <a:lvl1pPr lvl="0" rtl="0">
              <a:spcBef>
                <a:spcPts val="0"/>
              </a:spcBef>
              <a:spcAft>
                <a:spcPts val="0"/>
              </a:spcAft>
              <a:buSzPts val="3800"/>
              <a:buNone/>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61" name="Google Shape;161;p7"/>
          <p:cNvSpPr txBox="1">
            <a:spLocks noGrp="1"/>
          </p:cNvSpPr>
          <p:nvPr>
            <p:ph type="subTitle" idx="1"/>
          </p:nvPr>
        </p:nvSpPr>
        <p:spPr>
          <a:xfrm>
            <a:off x="4809375" y="2181400"/>
            <a:ext cx="3614700" cy="18633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84"/>
        <p:cNvGrpSpPr/>
        <p:nvPr/>
      </p:nvGrpSpPr>
      <p:grpSpPr>
        <a:xfrm>
          <a:off x="0" y="0"/>
          <a:ext cx="0" cy="0"/>
          <a:chOff x="0" y="0"/>
          <a:chExt cx="0" cy="0"/>
        </a:xfrm>
      </p:grpSpPr>
      <p:grpSp>
        <p:nvGrpSpPr>
          <p:cNvPr id="185" name="Google Shape;185;p9"/>
          <p:cNvGrpSpPr/>
          <p:nvPr/>
        </p:nvGrpSpPr>
        <p:grpSpPr>
          <a:xfrm>
            <a:off x="8669664" y="4669088"/>
            <a:ext cx="228825" cy="228825"/>
            <a:chOff x="3023950" y="3689950"/>
            <a:chExt cx="316100" cy="316100"/>
          </a:xfrm>
        </p:grpSpPr>
        <p:sp>
          <p:nvSpPr>
            <p:cNvPr id="186" name="Google Shape;186;p9"/>
            <p:cNvSpPr/>
            <p:nvPr/>
          </p:nvSpPr>
          <p:spPr>
            <a:xfrm>
              <a:off x="3069000" y="3735000"/>
              <a:ext cx="225300" cy="225300"/>
            </a:xfrm>
            <a:custGeom>
              <a:avLst/>
              <a:gdLst/>
              <a:ahLst/>
              <a:cxnLst/>
              <a:rect l="l" t="t" r="r" b="b"/>
              <a:pathLst>
                <a:path w="9012" h="9012" fill="none" extrusionOk="0">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9"/>
            <p:cNvSpPr/>
            <p:nvPr/>
          </p:nvSpPr>
          <p:spPr>
            <a:xfrm>
              <a:off x="3182000" y="3689950"/>
              <a:ext cx="25" cy="316100"/>
            </a:xfrm>
            <a:custGeom>
              <a:avLst/>
              <a:gdLst/>
              <a:ahLst/>
              <a:cxnLst/>
              <a:rect l="l" t="t" r="r" b="b"/>
              <a:pathLst>
                <a:path w="1" h="12644" fill="none" extrusionOk="0">
                  <a:moveTo>
                    <a:pt x="0" y="0"/>
                  </a:moveTo>
                  <a:lnTo>
                    <a:pt x="0" y="12643"/>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9"/>
            <p:cNvSpPr/>
            <p:nvPr/>
          </p:nvSpPr>
          <p:spPr>
            <a:xfrm>
              <a:off x="3023950" y="3847975"/>
              <a:ext cx="316100" cy="25"/>
            </a:xfrm>
            <a:custGeom>
              <a:avLst/>
              <a:gdLst/>
              <a:ahLst/>
              <a:cxnLst/>
              <a:rect l="l" t="t" r="r" b="b"/>
              <a:pathLst>
                <a:path w="12644" h="1" fill="none" extrusionOk="0">
                  <a:moveTo>
                    <a:pt x="1" y="1"/>
                  </a:moveTo>
                  <a:lnTo>
                    <a:pt x="12644" y="1"/>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 name="Google Shape;189;p9"/>
          <p:cNvGrpSpPr/>
          <p:nvPr/>
        </p:nvGrpSpPr>
        <p:grpSpPr>
          <a:xfrm>
            <a:off x="245739" y="4669088"/>
            <a:ext cx="228825" cy="228825"/>
            <a:chOff x="3023950" y="3689950"/>
            <a:chExt cx="316100" cy="316100"/>
          </a:xfrm>
        </p:grpSpPr>
        <p:sp>
          <p:nvSpPr>
            <p:cNvPr id="190" name="Google Shape;190;p9"/>
            <p:cNvSpPr/>
            <p:nvPr/>
          </p:nvSpPr>
          <p:spPr>
            <a:xfrm>
              <a:off x="3069000" y="3735000"/>
              <a:ext cx="225300" cy="225300"/>
            </a:xfrm>
            <a:custGeom>
              <a:avLst/>
              <a:gdLst/>
              <a:ahLst/>
              <a:cxnLst/>
              <a:rect l="l" t="t" r="r" b="b"/>
              <a:pathLst>
                <a:path w="9012" h="9012" fill="none" extrusionOk="0">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9"/>
            <p:cNvSpPr/>
            <p:nvPr/>
          </p:nvSpPr>
          <p:spPr>
            <a:xfrm>
              <a:off x="3182000" y="3689950"/>
              <a:ext cx="25" cy="316100"/>
            </a:xfrm>
            <a:custGeom>
              <a:avLst/>
              <a:gdLst/>
              <a:ahLst/>
              <a:cxnLst/>
              <a:rect l="l" t="t" r="r" b="b"/>
              <a:pathLst>
                <a:path w="1" h="12644" fill="none" extrusionOk="0">
                  <a:moveTo>
                    <a:pt x="0" y="0"/>
                  </a:moveTo>
                  <a:lnTo>
                    <a:pt x="0" y="12643"/>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9"/>
            <p:cNvSpPr/>
            <p:nvPr/>
          </p:nvSpPr>
          <p:spPr>
            <a:xfrm>
              <a:off x="3023950" y="3847975"/>
              <a:ext cx="316100" cy="25"/>
            </a:xfrm>
            <a:custGeom>
              <a:avLst/>
              <a:gdLst/>
              <a:ahLst/>
              <a:cxnLst/>
              <a:rect l="l" t="t" r="r" b="b"/>
              <a:pathLst>
                <a:path w="12644" h="1" fill="none" extrusionOk="0">
                  <a:moveTo>
                    <a:pt x="1" y="1"/>
                  </a:moveTo>
                  <a:lnTo>
                    <a:pt x="12644" y="1"/>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3" name="Google Shape;193;p9"/>
          <p:cNvSpPr txBox="1"/>
          <p:nvPr/>
        </p:nvSpPr>
        <p:spPr>
          <a:xfrm>
            <a:off x="2347175" y="245605"/>
            <a:ext cx="4449900" cy="154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chemeClr val="lt1"/>
                </a:solidFill>
                <a:latin typeface="Source Code Pro Light"/>
                <a:ea typeface="Source Code Pro Light"/>
                <a:cs typeface="Source Code Pro Light"/>
                <a:sym typeface="Source Code Pro Light"/>
              </a:rPr>
              <a:t>003-1040559    1250 003-77156.8   1760 0009-14563.7   73273  </a:t>
            </a:r>
            <a:endParaRPr sz="800">
              <a:solidFill>
                <a:schemeClr val="lt1"/>
              </a:solidFill>
              <a:latin typeface="Source Code Pro Light"/>
              <a:ea typeface="Source Code Pro Light"/>
              <a:cs typeface="Source Code Pro Light"/>
              <a:sym typeface="Source Code Pro Light"/>
            </a:endParaRPr>
          </a:p>
        </p:txBody>
      </p:sp>
      <p:sp>
        <p:nvSpPr>
          <p:cNvPr id="194" name="Google Shape;194;p9"/>
          <p:cNvSpPr txBox="1">
            <a:spLocks noGrp="1"/>
          </p:cNvSpPr>
          <p:nvPr>
            <p:ph type="title"/>
          </p:nvPr>
        </p:nvSpPr>
        <p:spPr>
          <a:xfrm>
            <a:off x="720000" y="1202100"/>
            <a:ext cx="3694200" cy="755700"/>
          </a:xfrm>
          <a:prstGeom prst="rect">
            <a:avLst/>
          </a:prstGeom>
        </p:spPr>
        <p:txBody>
          <a:bodyPr spcFirstLastPara="1" wrap="square" lIns="91425" tIns="91425" rIns="91425" bIns="91425" anchor="b" anchorCtr="0">
            <a:noAutofit/>
          </a:bodyPr>
          <a:lstStyle>
            <a:lvl1pPr lvl="0" rtl="0">
              <a:spcBef>
                <a:spcPts val="0"/>
              </a:spcBef>
              <a:spcAft>
                <a:spcPts val="0"/>
              </a:spcAft>
              <a:buSzPts val="3800"/>
              <a:buNone/>
              <a:defRPr sz="38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95" name="Google Shape;195;p9"/>
          <p:cNvSpPr txBox="1">
            <a:spLocks noGrp="1"/>
          </p:cNvSpPr>
          <p:nvPr>
            <p:ph type="subTitle" idx="1"/>
          </p:nvPr>
        </p:nvSpPr>
        <p:spPr>
          <a:xfrm>
            <a:off x="720000" y="1957800"/>
            <a:ext cx="3694200" cy="19836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1">
  <p:cSld name="CUSTOM_16">
    <p:spTree>
      <p:nvGrpSpPr>
        <p:cNvPr id="1" name="Shape 269"/>
        <p:cNvGrpSpPr/>
        <p:nvPr/>
      </p:nvGrpSpPr>
      <p:grpSpPr>
        <a:xfrm>
          <a:off x="0" y="0"/>
          <a:ext cx="0" cy="0"/>
          <a:chOff x="0" y="0"/>
          <a:chExt cx="0" cy="0"/>
        </a:xfrm>
      </p:grpSpPr>
      <p:grpSp>
        <p:nvGrpSpPr>
          <p:cNvPr id="270" name="Google Shape;270;p14"/>
          <p:cNvGrpSpPr/>
          <p:nvPr/>
        </p:nvGrpSpPr>
        <p:grpSpPr>
          <a:xfrm>
            <a:off x="245739" y="245588"/>
            <a:ext cx="8652750" cy="4652334"/>
            <a:chOff x="245739" y="245588"/>
            <a:chExt cx="8652750" cy="4652334"/>
          </a:xfrm>
        </p:grpSpPr>
        <p:grpSp>
          <p:nvGrpSpPr>
            <p:cNvPr id="271" name="Google Shape;271;p14"/>
            <p:cNvGrpSpPr/>
            <p:nvPr/>
          </p:nvGrpSpPr>
          <p:grpSpPr>
            <a:xfrm>
              <a:off x="8669664" y="245588"/>
              <a:ext cx="228825" cy="228825"/>
              <a:chOff x="3023950" y="3689950"/>
              <a:chExt cx="316100" cy="316100"/>
            </a:xfrm>
          </p:grpSpPr>
          <p:sp>
            <p:nvSpPr>
              <p:cNvPr id="272" name="Google Shape;272;p14"/>
              <p:cNvSpPr/>
              <p:nvPr/>
            </p:nvSpPr>
            <p:spPr>
              <a:xfrm>
                <a:off x="3069000" y="3735000"/>
                <a:ext cx="225300" cy="225300"/>
              </a:xfrm>
              <a:custGeom>
                <a:avLst/>
                <a:gdLst/>
                <a:ahLst/>
                <a:cxnLst/>
                <a:rect l="l" t="t" r="r" b="b"/>
                <a:pathLst>
                  <a:path w="9012" h="9012" fill="none" extrusionOk="0">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14"/>
              <p:cNvSpPr/>
              <p:nvPr/>
            </p:nvSpPr>
            <p:spPr>
              <a:xfrm>
                <a:off x="3182000" y="3689950"/>
                <a:ext cx="25" cy="316100"/>
              </a:xfrm>
              <a:custGeom>
                <a:avLst/>
                <a:gdLst/>
                <a:ahLst/>
                <a:cxnLst/>
                <a:rect l="l" t="t" r="r" b="b"/>
                <a:pathLst>
                  <a:path w="1" h="12644" fill="none" extrusionOk="0">
                    <a:moveTo>
                      <a:pt x="0" y="0"/>
                    </a:moveTo>
                    <a:lnTo>
                      <a:pt x="0" y="12643"/>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14"/>
              <p:cNvSpPr/>
              <p:nvPr/>
            </p:nvSpPr>
            <p:spPr>
              <a:xfrm>
                <a:off x="3023950" y="3847975"/>
                <a:ext cx="316100" cy="25"/>
              </a:xfrm>
              <a:custGeom>
                <a:avLst/>
                <a:gdLst/>
                <a:ahLst/>
                <a:cxnLst/>
                <a:rect l="l" t="t" r="r" b="b"/>
                <a:pathLst>
                  <a:path w="12644" h="1" fill="none" extrusionOk="0">
                    <a:moveTo>
                      <a:pt x="1" y="1"/>
                    </a:moveTo>
                    <a:lnTo>
                      <a:pt x="12644" y="1"/>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5" name="Google Shape;275;p14"/>
            <p:cNvGrpSpPr/>
            <p:nvPr/>
          </p:nvGrpSpPr>
          <p:grpSpPr>
            <a:xfrm>
              <a:off x="8669427" y="4669065"/>
              <a:ext cx="228825" cy="228856"/>
              <a:chOff x="3023950" y="3689950"/>
              <a:chExt cx="316100" cy="316100"/>
            </a:xfrm>
          </p:grpSpPr>
          <p:sp>
            <p:nvSpPr>
              <p:cNvPr id="276" name="Google Shape;276;p14"/>
              <p:cNvSpPr/>
              <p:nvPr/>
            </p:nvSpPr>
            <p:spPr>
              <a:xfrm>
                <a:off x="3069000" y="3735000"/>
                <a:ext cx="225300" cy="225300"/>
              </a:xfrm>
              <a:custGeom>
                <a:avLst/>
                <a:gdLst/>
                <a:ahLst/>
                <a:cxnLst/>
                <a:rect l="l" t="t" r="r" b="b"/>
                <a:pathLst>
                  <a:path w="9012" h="9012" fill="none" extrusionOk="0">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14"/>
              <p:cNvSpPr/>
              <p:nvPr/>
            </p:nvSpPr>
            <p:spPr>
              <a:xfrm>
                <a:off x="3182000" y="3689950"/>
                <a:ext cx="25" cy="316100"/>
              </a:xfrm>
              <a:custGeom>
                <a:avLst/>
                <a:gdLst/>
                <a:ahLst/>
                <a:cxnLst/>
                <a:rect l="l" t="t" r="r" b="b"/>
                <a:pathLst>
                  <a:path w="1" h="12644" fill="none" extrusionOk="0">
                    <a:moveTo>
                      <a:pt x="0" y="0"/>
                    </a:moveTo>
                    <a:lnTo>
                      <a:pt x="0" y="12643"/>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14"/>
              <p:cNvSpPr/>
              <p:nvPr/>
            </p:nvSpPr>
            <p:spPr>
              <a:xfrm>
                <a:off x="3023950" y="3847975"/>
                <a:ext cx="316100" cy="25"/>
              </a:xfrm>
              <a:custGeom>
                <a:avLst/>
                <a:gdLst/>
                <a:ahLst/>
                <a:cxnLst/>
                <a:rect l="l" t="t" r="r" b="b"/>
                <a:pathLst>
                  <a:path w="12644" h="1" fill="none" extrusionOk="0">
                    <a:moveTo>
                      <a:pt x="1" y="1"/>
                    </a:moveTo>
                    <a:lnTo>
                      <a:pt x="12644" y="1"/>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 name="Google Shape;279;p14"/>
            <p:cNvGrpSpPr/>
            <p:nvPr/>
          </p:nvGrpSpPr>
          <p:grpSpPr>
            <a:xfrm>
              <a:off x="245739" y="245588"/>
              <a:ext cx="228825" cy="228825"/>
              <a:chOff x="3023950" y="3689950"/>
              <a:chExt cx="316100" cy="316100"/>
            </a:xfrm>
          </p:grpSpPr>
          <p:sp>
            <p:nvSpPr>
              <p:cNvPr id="280" name="Google Shape;280;p14"/>
              <p:cNvSpPr/>
              <p:nvPr/>
            </p:nvSpPr>
            <p:spPr>
              <a:xfrm>
                <a:off x="3069000" y="3735000"/>
                <a:ext cx="225300" cy="225300"/>
              </a:xfrm>
              <a:custGeom>
                <a:avLst/>
                <a:gdLst/>
                <a:ahLst/>
                <a:cxnLst/>
                <a:rect l="l" t="t" r="r" b="b"/>
                <a:pathLst>
                  <a:path w="9012" h="9012" fill="none" extrusionOk="0">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14"/>
              <p:cNvSpPr/>
              <p:nvPr/>
            </p:nvSpPr>
            <p:spPr>
              <a:xfrm>
                <a:off x="3182000" y="3689950"/>
                <a:ext cx="25" cy="316100"/>
              </a:xfrm>
              <a:custGeom>
                <a:avLst/>
                <a:gdLst/>
                <a:ahLst/>
                <a:cxnLst/>
                <a:rect l="l" t="t" r="r" b="b"/>
                <a:pathLst>
                  <a:path w="1" h="12644" fill="none" extrusionOk="0">
                    <a:moveTo>
                      <a:pt x="0" y="0"/>
                    </a:moveTo>
                    <a:lnTo>
                      <a:pt x="0" y="12643"/>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14"/>
              <p:cNvSpPr/>
              <p:nvPr/>
            </p:nvSpPr>
            <p:spPr>
              <a:xfrm>
                <a:off x="3023950" y="3847975"/>
                <a:ext cx="316100" cy="25"/>
              </a:xfrm>
              <a:custGeom>
                <a:avLst/>
                <a:gdLst/>
                <a:ahLst/>
                <a:cxnLst/>
                <a:rect l="l" t="t" r="r" b="b"/>
                <a:pathLst>
                  <a:path w="12644" h="1" fill="none" extrusionOk="0">
                    <a:moveTo>
                      <a:pt x="1" y="1"/>
                    </a:moveTo>
                    <a:lnTo>
                      <a:pt x="12644" y="1"/>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3" name="Google Shape;283;p14"/>
            <p:cNvGrpSpPr/>
            <p:nvPr/>
          </p:nvGrpSpPr>
          <p:grpSpPr>
            <a:xfrm>
              <a:off x="245752" y="4669065"/>
              <a:ext cx="228825" cy="228856"/>
              <a:chOff x="3023950" y="3689950"/>
              <a:chExt cx="316100" cy="316100"/>
            </a:xfrm>
          </p:grpSpPr>
          <p:sp>
            <p:nvSpPr>
              <p:cNvPr id="284" name="Google Shape;284;p14"/>
              <p:cNvSpPr/>
              <p:nvPr/>
            </p:nvSpPr>
            <p:spPr>
              <a:xfrm>
                <a:off x="3069000" y="3735000"/>
                <a:ext cx="225300" cy="225300"/>
              </a:xfrm>
              <a:custGeom>
                <a:avLst/>
                <a:gdLst/>
                <a:ahLst/>
                <a:cxnLst/>
                <a:rect l="l" t="t" r="r" b="b"/>
                <a:pathLst>
                  <a:path w="9012" h="9012" fill="none" extrusionOk="0">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14"/>
              <p:cNvSpPr/>
              <p:nvPr/>
            </p:nvSpPr>
            <p:spPr>
              <a:xfrm>
                <a:off x="3182000" y="3689950"/>
                <a:ext cx="25" cy="316100"/>
              </a:xfrm>
              <a:custGeom>
                <a:avLst/>
                <a:gdLst/>
                <a:ahLst/>
                <a:cxnLst/>
                <a:rect l="l" t="t" r="r" b="b"/>
                <a:pathLst>
                  <a:path w="1" h="12644" fill="none" extrusionOk="0">
                    <a:moveTo>
                      <a:pt x="0" y="0"/>
                    </a:moveTo>
                    <a:lnTo>
                      <a:pt x="0" y="12643"/>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14"/>
              <p:cNvSpPr/>
              <p:nvPr/>
            </p:nvSpPr>
            <p:spPr>
              <a:xfrm>
                <a:off x="3023950" y="3847975"/>
                <a:ext cx="316100" cy="25"/>
              </a:xfrm>
              <a:custGeom>
                <a:avLst/>
                <a:gdLst/>
                <a:ahLst/>
                <a:cxnLst/>
                <a:rect l="l" t="t" r="r" b="b"/>
                <a:pathLst>
                  <a:path w="12644" h="1" fill="none" extrusionOk="0">
                    <a:moveTo>
                      <a:pt x="1" y="1"/>
                    </a:moveTo>
                    <a:lnTo>
                      <a:pt x="12644" y="1"/>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7" name="Google Shape;287;p14"/>
            <p:cNvSpPr txBox="1"/>
            <p:nvPr/>
          </p:nvSpPr>
          <p:spPr>
            <a:xfrm>
              <a:off x="2347050" y="4735330"/>
              <a:ext cx="4449900" cy="154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chemeClr val="lt1"/>
                  </a:solidFill>
                  <a:latin typeface="Source Code Pro Light"/>
                  <a:ea typeface="Source Code Pro Light"/>
                  <a:cs typeface="Source Code Pro Light"/>
                  <a:sym typeface="Source Code Pro Light"/>
                </a:rPr>
                <a:t>003-1040559    1250 003-77156.8   1760 0009-14563.7   73273  </a:t>
              </a:r>
              <a:endParaRPr sz="800">
                <a:solidFill>
                  <a:schemeClr val="lt1"/>
                </a:solidFill>
                <a:latin typeface="Source Code Pro Light"/>
                <a:ea typeface="Source Code Pro Light"/>
                <a:cs typeface="Source Code Pro Light"/>
                <a:sym typeface="Source Code Pro Light"/>
              </a:endParaRPr>
            </a:p>
          </p:txBody>
        </p:sp>
      </p:grpSp>
      <p:sp>
        <p:nvSpPr>
          <p:cNvPr id="288" name="Google Shape;288;p14"/>
          <p:cNvSpPr txBox="1">
            <a:spLocks noGrp="1"/>
          </p:cNvSpPr>
          <p:nvPr>
            <p:ph type="title"/>
          </p:nvPr>
        </p:nvSpPr>
        <p:spPr>
          <a:xfrm>
            <a:off x="1614900" y="1519311"/>
            <a:ext cx="2957100" cy="13056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600"/>
              <a:buNone/>
              <a:defRPr sz="48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89" name="Google Shape;289;p14"/>
          <p:cNvSpPr txBox="1">
            <a:spLocks noGrp="1"/>
          </p:cNvSpPr>
          <p:nvPr>
            <p:ph type="subTitle" idx="1"/>
          </p:nvPr>
        </p:nvSpPr>
        <p:spPr>
          <a:xfrm>
            <a:off x="1111800" y="3069461"/>
            <a:ext cx="3460200" cy="5526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90" name="Google Shape;290;p14"/>
          <p:cNvSpPr txBox="1">
            <a:spLocks noGrp="1"/>
          </p:cNvSpPr>
          <p:nvPr>
            <p:ph type="title" idx="2" hasCustomPrompt="1"/>
          </p:nvPr>
        </p:nvSpPr>
        <p:spPr>
          <a:xfrm>
            <a:off x="6525300" y="3048336"/>
            <a:ext cx="1362900" cy="11103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2000"/>
              <a:buNone/>
              <a:defRPr sz="96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header 2">
  <p:cSld name="CUSTOM_16_1">
    <p:spTree>
      <p:nvGrpSpPr>
        <p:cNvPr id="1" name="Shape 291"/>
        <p:cNvGrpSpPr/>
        <p:nvPr/>
      </p:nvGrpSpPr>
      <p:grpSpPr>
        <a:xfrm>
          <a:off x="0" y="0"/>
          <a:ext cx="0" cy="0"/>
          <a:chOff x="0" y="0"/>
          <a:chExt cx="0" cy="0"/>
        </a:xfrm>
      </p:grpSpPr>
      <p:grpSp>
        <p:nvGrpSpPr>
          <p:cNvPr id="292" name="Google Shape;292;p15"/>
          <p:cNvGrpSpPr/>
          <p:nvPr/>
        </p:nvGrpSpPr>
        <p:grpSpPr>
          <a:xfrm>
            <a:off x="245739" y="245588"/>
            <a:ext cx="8652750" cy="4652334"/>
            <a:chOff x="245739" y="245588"/>
            <a:chExt cx="8652750" cy="4652334"/>
          </a:xfrm>
        </p:grpSpPr>
        <p:grpSp>
          <p:nvGrpSpPr>
            <p:cNvPr id="293" name="Google Shape;293;p15"/>
            <p:cNvGrpSpPr/>
            <p:nvPr/>
          </p:nvGrpSpPr>
          <p:grpSpPr>
            <a:xfrm>
              <a:off x="8669664" y="245588"/>
              <a:ext cx="228825" cy="228825"/>
              <a:chOff x="3023950" y="3689950"/>
              <a:chExt cx="316100" cy="316100"/>
            </a:xfrm>
          </p:grpSpPr>
          <p:sp>
            <p:nvSpPr>
              <p:cNvPr id="294" name="Google Shape;294;p15"/>
              <p:cNvSpPr/>
              <p:nvPr/>
            </p:nvSpPr>
            <p:spPr>
              <a:xfrm>
                <a:off x="3069000" y="3735000"/>
                <a:ext cx="225300" cy="225300"/>
              </a:xfrm>
              <a:custGeom>
                <a:avLst/>
                <a:gdLst/>
                <a:ahLst/>
                <a:cxnLst/>
                <a:rect l="l" t="t" r="r" b="b"/>
                <a:pathLst>
                  <a:path w="9012" h="9012" fill="none" extrusionOk="0">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15"/>
              <p:cNvSpPr/>
              <p:nvPr/>
            </p:nvSpPr>
            <p:spPr>
              <a:xfrm>
                <a:off x="3182000" y="3689950"/>
                <a:ext cx="25" cy="316100"/>
              </a:xfrm>
              <a:custGeom>
                <a:avLst/>
                <a:gdLst/>
                <a:ahLst/>
                <a:cxnLst/>
                <a:rect l="l" t="t" r="r" b="b"/>
                <a:pathLst>
                  <a:path w="1" h="12644" fill="none" extrusionOk="0">
                    <a:moveTo>
                      <a:pt x="0" y="0"/>
                    </a:moveTo>
                    <a:lnTo>
                      <a:pt x="0" y="12643"/>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15"/>
              <p:cNvSpPr/>
              <p:nvPr/>
            </p:nvSpPr>
            <p:spPr>
              <a:xfrm>
                <a:off x="3023950" y="3847975"/>
                <a:ext cx="316100" cy="25"/>
              </a:xfrm>
              <a:custGeom>
                <a:avLst/>
                <a:gdLst/>
                <a:ahLst/>
                <a:cxnLst/>
                <a:rect l="l" t="t" r="r" b="b"/>
                <a:pathLst>
                  <a:path w="12644" h="1" fill="none" extrusionOk="0">
                    <a:moveTo>
                      <a:pt x="1" y="1"/>
                    </a:moveTo>
                    <a:lnTo>
                      <a:pt x="12644" y="1"/>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7" name="Google Shape;297;p15"/>
            <p:cNvGrpSpPr/>
            <p:nvPr/>
          </p:nvGrpSpPr>
          <p:grpSpPr>
            <a:xfrm>
              <a:off x="8669427" y="4669065"/>
              <a:ext cx="228825" cy="228856"/>
              <a:chOff x="3023950" y="3689950"/>
              <a:chExt cx="316100" cy="316100"/>
            </a:xfrm>
          </p:grpSpPr>
          <p:sp>
            <p:nvSpPr>
              <p:cNvPr id="298" name="Google Shape;298;p15"/>
              <p:cNvSpPr/>
              <p:nvPr/>
            </p:nvSpPr>
            <p:spPr>
              <a:xfrm>
                <a:off x="3069000" y="3735000"/>
                <a:ext cx="225300" cy="225300"/>
              </a:xfrm>
              <a:custGeom>
                <a:avLst/>
                <a:gdLst/>
                <a:ahLst/>
                <a:cxnLst/>
                <a:rect l="l" t="t" r="r" b="b"/>
                <a:pathLst>
                  <a:path w="9012" h="9012" fill="none" extrusionOk="0">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15"/>
              <p:cNvSpPr/>
              <p:nvPr/>
            </p:nvSpPr>
            <p:spPr>
              <a:xfrm>
                <a:off x="3182000" y="3689950"/>
                <a:ext cx="25" cy="316100"/>
              </a:xfrm>
              <a:custGeom>
                <a:avLst/>
                <a:gdLst/>
                <a:ahLst/>
                <a:cxnLst/>
                <a:rect l="l" t="t" r="r" b="b"/>
                <a:pathLst>
                  <a:path w="1" h="12644" fill="none" extrusionOk="0">
                    <a:moveTo>
                      <a:pt x="0" y="0"/>
                    </a:moveTo>
                    <a:lnTo>
                      <a:pt x="0" y="12643"/>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15"/>
              <p:cNvSpPr/>
              <p:nvPr/>
            </p:nvSpPr>
            <p:spPr>
              <a:xfrm>
                <a:off x="3023950" y="3847975"/>
                <a:ext cx="316100" cy="25"/>
              </a:xfrm>
              <a:custGeom>
                <a:avLst/>
                <a:gdLst/>
                <a:ahLst/>
                <a:cxnLst/>
                <a:rect l="l" t="t" r="r" b="b"/>
                <a:pathLst>
                  <a:path w="12644" h="1" fill="none" extrusionOk="0">
                    <a:moveTo>
                      <a:pt x="1" y="1"/>
                    </a:moveTo>
                    <a:lnTo>
                      <a:pt x="12644" y="1"/>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1" name="Google Shape;301;p15"/>
            <p:cNvGrpSpPr/>
            <p:nvPr/>
          </p:nvGrpSpPr>
          <p:grpSpPr>
            <a:xfrm>
              <a:off x="245739" y="245588"/>
              <a:ext cx="228825" cy="228825"/>
              <a:chOff x="3023950" y="3689950"/>
              <a:chExt cx="316100" cy="316100"/>
            </a:xfrm>
          </p:grpSpPr>
          <p:sp>
            <p:nvSpPr>
              <p:cNvPr id="302" name="Google Shape;302;p15"/>
              <p:cNvSpPr/>
              <p:nvPr/>
            </p:nvSpPr>
            <p:spPr>
              <a:xfrm>
                <a:off x="3069000" y="3735000"/>
                <a:ext cx="225300" cy="225300"/>
              </a:xfrm>
              <a:custGeom>
                <a:avLst/>
                <a:gdLst/>
                <a:ahLst/>
                <a:cxnLst/>
                <a:rect l="l" t="t" r="r" b="b"/>
                <a:pathLst>
                  <a:path w="9012" h="9012" fill="none" extrusionOk="0">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15"/>
              <p:cNvSpPr/>
              <p:nvPr/>
            </p:nvSpPr>
            <p:spPr>
              <a:xfrm>
                <a:off x="3182000" y="3689950"/>
                <a:ext cx="25" cy="316100"/>
              </a:xfrm>
              <a:custGeom>
                <a:avLst/>
                <a:gdLst/>
                <a:ahLst/>
                <a:cxnLst/>
                <a:rect l="l" t="t" r="r" b="b"/>
                <a:pathLst>
                  <a:path w="1" h="12644" fill="none" extrusionOk="0">
                    <a:moveTo>
                      <a:pt x="0" y="0"/>
                    </a:moveTo>
                    <a:lnTo>
                      <a:pt x="0" y="12643"/>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15"/>
              <p:cNvSpPr/>
              <p:nvPr/>
            </p:nvSpPr>
            <p:spPr>
              <a:xfrm>
                <a:off x="3023950" y="3847975"/>
                <a:ext cx="316100" cy="25"/>
              </a:xfrm>
              <a:custGeom>
                <a:avLst/>
                <a:gdLst/>
                <a:ahLst/>
                <a:cxnLst/>
                <a:rect l="l" t="t" r="r" b="b"/>
                <a:pathLst>
                  <a:path w="12644" h="1" fill="none" extrusionOk="0">
                    <a:moveTo>
                      <a:pt x="1" y="1"/>
                    </a:moveTo>
                    <a:lnTo>
                      <a:pt x="12644" y="1"/>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5" name="Google Shape;305;p15"/>
            <p:cNvGrpSpPr/>
            <p:nvPr/>
          </p:nvGrpSpPr>
          <p:grpSpPr>
            <a:xfrm>
              <a:off x="245752" y="4669065"/>
              <a:ext cx="228825" cy="228856"/>
              <a:chOff x="3023950" y="3689950"/>
              <a:chExt cx="316100" cy="316100"/>
            </a:xfrm>
          </p:grpSpPr>
          <p:sp>
            <p:nvSpPr>
              <p:cNvPr id="306" name="Google Shape;306;p15"/>
              <p:cNvSpPr/>
              <p:nvPr/>
            </p:nvSpPr>
            <p:spPr>
              <a:xfrm>
                <a:off x="3069000" y="3735000"/>
                <a:ext cx="225300" cy="225300"/>
              </a:xfrm>
              <a:custGeom>
                <a:avLst/>
                <a:gdLst/>
                <a:ahLst/>
                <a:cxnLst/>
                <a:rect l="l" t="t" r="r" b="b"/>
                <a:pathLst>
                  <a:path w="9012" h="9012" fill="none" extrusionOk="0">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15"/>
              <p:cNvSpPr/>
              <p:nvPr/>
            </p:nvSpPr>
            <p:spPr>
              <a:xfrm>
                <a:off x="3182000" y="3689950"/>
                <a:ext cx="25" cy="316100"/>
              </a:xfrm>
              <a:custGeom>
                <a:avLst/>
                <a:gdLst/>
                <a:ahLst/>
                <a:cxnLst/>
                <a:rect l="l" t="t" r="r" b="b"/>
                <a:pathLst>
                  <a:path w="1" h="12644" fill="none" extrusionOk="0">
                    <a:moveTo>
                      <a:pt x="0" y="0"/>
                    </a:moveTo>
                    <a:lnTo>
                      <a:pt x="0" y="12643"/>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15"/>
              <p:cNvSpPr/>
              <p:nvPr/>
            </p:nvSpPr>
            <p:spPr>
              <a:xfrm>
                <a:off x="3023950" y="3847975"/>
                <a:ext cx="316100" cy="25"/>
              </a:xfrm>
              <a:custGeom>
                <a:avLst/>
                <a:gdLst/>
                <a:ahLst/>
                <a:cxnLst/>
                <a:rect l="l" t="t" r="r" b="b"/>
                <a:pathLst>
                  <a:path w="12644" h="1" fill="none" extrusionOk="0">
                    <a:moveTo>
                      <a:pt x="1" y="1"/>
                    </a:moveTo>
                    <a:lnTo>
                      <a:pt x="12644" y="1"/>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09" name="Google Shape;309;p15"/>
          <p:cNvSpPr txBox="1">
            <a:spLocks noGrp="1"/>
          </p:cNvSpPr>
          <p:nvPr>
            <p:ph type="title"/>
          </p:nvPr>
        </p:nvSpPr>
        <p:spPr>
          <a:xfrm>
            <a:off x="720000" y="2382300"/>
            <a:ext cx="3621000" cy="7446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600"/>
              <a:buNone/>
              <a:defRPr sz="48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310" name="Google Shape;310;p15"/>
          <p:cNvSpPr txBox="1">
            <a:spLocks noGrp="1"/>
          </p:cNvSpPr>
          <p:nvPr>
            <p:ph type="subTitle" idx="1"/>
          </p:nvPr>
        </p:nvSpPr>
        <p:spPr>
          <a:xfrm>
            <a:off x="720000" y="3170700"/>
            <a:ext cx="3621000" cy="7446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11" name="Google Shape;311;p15"/>
          <p:cNvSpPr txBox="1">
            <a:spLocks noGrp="1"/>
          </p:cNvSpPr>
          <p:nvPr>
            <p:ph type="title" idx="2" hasCustomPrompt="1"/>
          </p:nvPr>
        </p:nvSpPr>
        <p:spPr>
          <a:xfrm>
            <a:off x="2905500" y="1228200"/>
            <a:ext cx="1435500" cy="11103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2000"/>
              <a:buNone/>
              <a:defRPr sz="96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312" name="Google Shape;312;p15"/>
          <p:cNvSpPr txBox="1"/>
          <p:nvPr/>
        </p:nvSpPr>
        <p:spPr>
          <a:xfrm>
            <a:off x="2347175" y="245605"/>
            <a:ext cx="4449900" cy="154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chemeClr val="lt1"/>
                </a:solidFill>
                <a:latin typeface="Source Code Pro Light"/>
                <a:ea typeface="Source Code Pro Light"/>
                <a:cs typeface="Source Code Pro Light"/>
                <a:sym typeface="Source Code Pro Light"/>
              </a:rPr>
              <a:t>003-1040559    1250 003-77156.8   1760 0009-14563.7   73273  </a:t>
            </a:r>
            <a:endParaRPr sz="800">
              <a:solidFill>
                <a:schemeClr val="lt1"/>
              </a:solidFill>
              <a:latin typeface="Source Code Pro Light"/>
              <a:ea typeface="Source Code Pro Light"/>
              <a:cs typeface="Source Code Pro Light"/>
              <a:sym typeface="Source Code Pro Light"/>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header 3">
  <p:cSld name="CUSTOM_16_1_1">
    <p:spTree>
      <p:nvGrpSpPr>
        <p:cNvPr id="1" name="Shape 313"/>
        <p:cNvGrpSpPr/>
        <p:nvPr/>
      </p:nvGrpSpPr>
      <p:grpSpPr>
        <a:xfrm>
          <a:off x="0" y="0"/>
          <a:ext cx="0" cy="0"/>
          <a:chOff x="0" y="0"/>
          <a:chExt cx="0" cy="0"/>
        </a:xfrm>
      </p:grpSpPr>
      <p:grpSp>
        <p:nvGrpSpPr>
          <p:cNvPr id="314" name="Google Shape;314;p16"/>
          <p:cNvGrpSpPr/>
          <p:nvPr/>
        </p:nvGrpSpPr>
        <p:grpSpPr>
          <a:xfrm>
            <a:off x="245739" y="245588"/>
            <a:ext cx="8652750" cy="4652334"/>
            <a:chOff x="245739" y="245588"/>
            <a:chExt cx="8652750" cy="4652334"/>
          </a:xfrm>
        </p:grpSpPr>
        <p:grpSp>
          <p:nvGrpSpPr>
            <p:cNvPr id="315" name="Google Shape;315;p16"/>
            <p:cNvGrpSpPr/>
            <p:nvPr/>
          </p:nvGrpSpPr>
          <p:grpSpPr>
            <a:xfrm>
              <a:off x="8669664" y="245588"/>
              <a:ext cx="228825" cy="228825"/>
              <a:chOff x="3023950" y="3689950"/>
              <a:chExt cx="316100" cy="316100"/>
            </a:xfrm>
          </p:grpSpPr>
          <p:sp>
            <p:nvSpPr>
              <p:cNvPr id="316" name="Google Shape;316;p16"/>
              <p:cNvSpPr/>
              <p:nvPr/>
            </p:nvSpPr>
            <p:spPr>
              <a:xfrm>
                <a:off x="3069000" y="3735000"/>
                <a:ext cx="225300" cy="225300"/>
              </a:xfrm>
              <a:custGeom>
                <a:avLst/>
                <a:gdLst/>
                <a:ahLst/>
                <a:cxnLst/>
                <a:rect l="l" t="t" r="r" b="b"/>
                <a:pathLst>
                  <a:path w="9012" h="9012" fill="none" extrusionOk="0">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16"/>
              <p:cNvSpPr/>
              <p:nvPr/>
            </p:nvSpPr>
            <p:spPr>
              <a:xfrm>
                <a:off x="3182000" y="3689950"/>
                <a:ext cx="25" cy="316100"/>
              </a:xfrm>
              <a:custGeom>
                <a:avLst/>
                <a:gdLst/>
                <a:ahLst/>
                <a:cxnLst/>
                <a:rect l="l" t="t" r="r" b="b"/>
                <a:pathLst>
                  <a:path w="1" h="12644" fill="none" extrusionOk="0">
                    <a:moveTo>
                      <a:pt x="0" y="0"/>
                    </a:moveTo>
                    <a:lnTo>
                      <a:pt x="0" y="12643"/>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16"/>
              <p:cNvSpPr/>
              <p:nvPr/>
            </p:nvSpPr>
            <p:spPr>
              <a:xfrm>
                <a:off x="3023950" y="3847975"/>
                <a:ext cx="316100" cy="25"/>
              </a:xfrm>
              <a:custGeom>
                <a:avLst/>
                <a:gdLst/>
                <a:ahLst/>
                <a:cxnLst/>
                <a:rect l="l" t="t" r="r" b="b"/>
                <a:pathLst>
                  <a:path w="12644" h="1" fill="none" extrusionOk="0">
                    <a:moveTo>
                      <a:pt x="1" y="1"/>
                    </a:moveTo>
                    <a:lnTo>
                      <a:pt x="12644" y="1"/>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9" name="Google Shape;319;p16"/>
            <p:cNvGrpSpPr/>
            <p:nvPr/>
          </p:nvGrpSpPr>
          <p:grpSpPr>
            <a:xfrm>
              <a:off x="245739" y="245588"/>
              <a:ext cx="228825" cy="228825"/>
              <a:chOff x="3023950" y="3689950"/>
              <a:chExt cx="316100" cy="316100"/>
            </a:xfrm>
          </p:grpSpPr>
          <p:sp>
            <p:nvSpPr>
              <p:cNvPr id="320" name="Google Shape;320;p16"/>
              <p:cNvSpPr/>
              <p:nvPr/>
            </p:nvSpPr>
            <p:spPr>
              <a:xfrm>
                <a:off x="3069000" y="3735000"/>
                <a:ext cx="225300" cy="225300"/>
              </a:xfrm>
              <a:custGeom>
                <a:avLst/>
                <a:gdLst/>
                <a:ahLst/>
                <a:cxnLst/>
                <a:rect l="l" t="t" r="r" b="b"/>
                <a:pathLst>
                  <a:path w="9012" h="9012" fill="none" extrusionOk="0">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16"/>
              <p:cNvSpPr/>
              <p:nvPr/>
            </p:nvSpPr>
            <p:spPr>
              <a:xfrm>
                <a:off x="3182000" y="3689950"/>
                <a:ext cx="25" cy="316100"/>
              </a:xfrm>
              <a:custGeom>
                <a:avLst/>
                <a:gdLst/>
                <a:ahLst/>
                <a:cxnLst/>
                <a:rect l="l" t="t" r="r" b="b"/>
                <a:pathLst>
                  <a:path w="1" h="12644" fill="none" extrusionOk="0">
                    <a:moveTo>
                      <a:pt x="0" y="0"/>
                    </a:moveTo>
                    <a:lnTo>
                      <a:pt x="0" y="12643"/>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16"/>
              <p:cNvSpPr/>
              <p:nvPr/>
            </p:nvSpPr>
            <p:spPr>
              <a:xfrm>
                <a:off x="3023950" y="3847975"/>
                <a:ext cx="316100" cy="25"/>
              </a:xfrm>
              <a:custGeom>
                <a:avLst/>
                <a:gdLst/>
                <a:ahLst/>
                <a:cxnLst/>
                <a:rect l="l" t="t" r="r" b="b"/>
                <a:pathLst>
                  <a:path w="12644" h="1" fill="none" extrusionOk="0">
                    <a:moveTo>
                      <a:pt x="1" y="1"/>
                    </a:moveTo>
                    <a:lnTo>
                      <a:pt x="12644" y="1"/>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3" name="Google Shape;323;p16"/>
            <p:cNvGrpSpPr/>
            <p:nvPr/>
          </p:nvGrpSpPr>
          <p:grpSpPr>
            <a:xfrm>
              <a:off x="245752" y="4669065"/>
              <a:ext cx="228825" cy="228856"/>
              <a:chOff x="3023950" y="3689950"/>
              <a:chExt cx="316100" cy="316100"/>
            </a:xfrm>
          </p:grpSpPr>
          <p:sp>
            <p:nvSpPr>
              <p:cNvPr id="324" name="Google Shape;324;p16"/>
              <p:cNvSpPr/>
              <p:nvPr/>
            </p:nvSpPr>
            <p:spPr>
              <a:xfrm>
                <a:off x="3069000" y="3735000"/>
                <a:ext cx="225300" cy="225300"/>
              </a:xfrm>
              <a:custGeom>
                <a:avLst/>
                <a:gdLst/>
                <a:ahLst/>
                <a:cxnLst/>
                <a:rect l="l" t="t" r="r" b="b"/>
                <a:pathLst>
                  <a:path w="9012" h="9012" fill="none" extrusionOk="0">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16"/>
              <p:cNvSpPr/>
              <p:nvPr/>
            </p:nvSpPr>
            <p:spPr>
              <a:xfrm>
                <a:off x="3182000" y="3689950"/>
                <a:ext cx="25" cy="316100"/>
              </a:xfrm>
              <a:custGeom>
                <a:avLst/>
                <a:gdLst/>
                <a:ahLst/>
                <a:cxnLst/>
                <a:rect l="l" t="t" r="r" b="b"/>
                <a:pathLst>
                  <a:path w="1" h="12644" fill="none" extrusionOk="0">
                    <a:moveTo>
                      <a:pt x="0" y="0"/>
                    </a:moveTo>
                    <a:lnTo>
                      <a:pt x="0" y="12643"/>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16"/>
              <p:cNvSpPr/>
              <p:nvPr/>
            </p:nvSpPr>
            <p:spPr>
              <a:xfrm>
                <a:off x="3023950" y="3847975"/>
                <a:ext cx="316100" cy="25"/>
              </a:xfrm>
              <a:custGeom>
                <a:avLst/>
                <a:gdLst/>
                <a:ahLst/>
                <a:cxnLst/>
                <a:rect l="l" t="t" r="r" b="b"/>
                <a:pathLst>
                  <a:path w="12644" h="1" fill="none" extrusionOk="0">
                    <a:moveTo>
                      <a:pt x="1" y="1"/>
                    </a:moveTo>
                    <a:lnTo>
                      <a:pt x="12644" y="1"/>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7" name="Google Shape;327;p16"/>
            <p:cNvGrpSpPr/>
            <p:nvPr/>
          </p:nvGrpSpPr>
          <p:grpSpPr>
            <a:xfrm>
              <a:off x="4672726" y="1652797"/>
              <a:ext cx="4108323" cy="3132999"/>
              <a:chOff x="5614975" y="2571738"/>
              <a:chExt cx="2725075" cy="2078413"/>
            </a:xfrm>
          </p:grpSpPr>
          <p:grpSp>
            <p:nvGrpSpPr>
              <p:cNvPr id="328" name="Google Shape;328;p16"/>
              <p:cNvGrpSpPr/>
              <p:nvPr/>
            </p:nvGrpSpPr>
            <p:grpSpPr>
              <a:xfrm>
                <a:off x="8301900" y="2571738"/>
                <a:ext cx="38150" cy="1997125"/>
                <a:chOff x="8301900" y="2571738"/>
                <a:chExt cx="38150" cy="1997125"/>
              </a:xfrm>
            </p:grpSpPr>
            <p:sp>
              <p:nvSpPr>
                <p:cNvPr id="329" name="Google Shape;329;p16"/>
                <p:cNvSpPr/>
                <p:nvPr/>
              </p:nvSpPr>
              <p:spPr>
                <a:xfrm>
                  <a:off x="8305713" y="2571738"/>
                  <a:ext cx="17350" cy="23600"/>
                </a:xfrm>
                <a:custGeom>
                  <a:avLst/>
                  <a:gdLst/>
                  <a:ahLst/>
                  <a:cxnLst/>
                  <a:rect l="l" t="t" r="r" b="b"/>
                  <a:pathLst>
                    <a:path w="694" h="944" extrusionOk="0">
                      <a:moveTo>
                        <a:pt x="333" y="112"/>
                      </a:moveTo>
                      <a:cubicBezTo>
                        <a:pt x="416" y="112"/>
                        <a:pt x="472" y="112"/>
                        <a:pt x="500" y="167"/>
                      </a:cubicBezTo>
                      <a:cubicBezTo>
                        <a:pt x="527" y="223"/>
                        <a:pt x="555" y="278"/>
                        <a:pt x="555" y="361"/>
                      </a:cubicBezTo>
                      <a:cubicBezTo>
                        <a:pt x="555" y="389"/>
                        <a:pt x="555" y="417"/>
                        <a:pt x="555" y="472"/>
                      </a:cubicBezTo>
                      <a:cubicBezTo>
                        <a:pt x="555" y="500"/>
                        <a:pt x="555" y="555"/>
                        <a:pt x="555" y="583"/>
                      </a:cubicBezTo>
                      <a:cubicBezTo>
                        <a:pt x="555" y="666"/>
                        <a:pt x="527" y="722"/>
                        <a:pt x="500" y="777"/>
                      </a:cubicBezTo>
                      <a:cubicBezTo>
                        <a:pt x="472" y="805"/>
                        <a:pt x="416" y="833"/>
                        <a:pt x="333" y="833"/>
                      </a:cubicBezTo>
                      <a:cubicBezTo>
                        <a:pt x="278" y="833"/>
                        <a:pt x="222" y="805"/>
                        <a:pt x="195" y="777"/>
                      </a:cubicBezTo>
                      <a:cubicBezTo>
                        <a:pt x="167" y="722"/>
                        <a:pt x="139" y="666"/>
                        <a:pt x="139" y="583"/>
                      </a:cubicBezTo>
                      <a:lnTo>
                        <a:pt x="139" y="472"/>
                      </a:lnTo>
                      <a:lnTo>
                        <a:pt x="139" y="361"/>
                      </a:lnTo>
                      <a:cubicBezTo>
                        <a:pt x="139" y="278"/>
                        <a:pt x="167" y="223"/>
                        <a:pt x="195" y="167"/>
                      </a:cubicBezTo>
                      <a:cubicBezTo>
                        <a:pt x="222" y="112"/>
                        <a:pt x="278" y="112"/>
                        <a:pt x="333" y="112"/>
                      </a:cubicBezTo>
                      <a:close/>
                      <a:moveTo>
                        <a:pt x="333" y="1"/>
                      </a:moveTo>
                      <a:cubicBezTo>
                        <a:pt x="222" y="1"/>
                        <a:pt x="139" y="29"/>
                        <a:pt x="111" y="84"/>
                      </a:cubicBezTo>
                      <a:cubicBezTo>
                        <a:pt x="56" y="167"/>
                        <a:pt x="28" y="250"/>
                        <a:pt x="28" y="361"/>
                      </a:cubicBezTo>
                      <a:lnTo>
                        <a:pt x="0" y="472"/>
                      </a:lnTo>
                      <a:lnTo>
                        <a:pt x="28" y="583"/>
                      </a:lnTo>
                      <a:cubicBezTo>
                        <a:pt x="28" y="694"/>
                        <a:pt x="56" y="777"/>
                        <a:pt x="111" y="833"/>
                      </a:cubicBezTo>
                      <a:cubicBezTo>
                        <a:pt x="139" y="916"/>
                        <a:pt x="222" y="944"/>
                        <a:pt x="333" y="944"/>
                      </a:cubicBezTo>
                      <a:cubicBezTo>
                        <a:pt x="472" y="944"/>
                        <a:pt x="555" y="916"/>
                        <a:pt x="583" y="833"/>
                      </a:cubicBezTo>
                      <a:cubicBezTo>
                        <a:pt x="638" y="777"/>
                        <a:pt x="666" y="694"/>
                        <a:pt x="666" y="583"/>
                      </a:cubicBezTo>
                      <a:cubicBezTo>
                        <a:pt x="666" y="555"/>
                        <a:pt x="694" y="528"/>
                        <a:pt x="694" y="472"/>
                      </a:cubicBezTo>
                      <a:cubicBezTo>
                        <a:pt x="694" y="417"/>
                        <a:pt x="666" y="389"/>
                        <a:pt x="666" y="361"/>
                      </a:cubicBezTo>
                      <a:cubicBezTo>
                        <a:pt x="666" y="250"/>
                        <a:pt x="638" y="167"/>
                        <a:pt x="583" y="84"/>
                      </a:cubicBezTo>
                      <a:cubicBezTo>
                        <a:pt x="555" y="29"/>
                        <a:pt x="472" y="1"/>
                        <a:pt x="3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16"/>
                <p:cNvSpPr/>
                <p:nvPr/>
              </p:nvSpPr>
              <p:spPr>
                <a:xfrm>
                  <a:off x="8302600" y="2966313"/>
                  <a:ext cx="17350" cy="23600"/>
                </a:xfrm>
                <a:custGeom>
                  <a:avLst/>
                  <a:gdLst/>
                  <a:ahLst/>
                  <a:cxnLst/>
                  <a:rect l="l" t="t" r="r" b="b"/>
                  <a:pathLst>
                    <a:path w="694" h="944" extrusionOk="0">
                      <a:moveTo>
                        <a:pt x="333" y="84"/>
                      </a:moveTo>
                      <a:cubicBezTo>
                        <a:pt x="416" y="84"/>
                        <a:pt x="472" y="111"/>
                        <a:pt x="500" y="167"/>
                      </a:cubicBezTo>
                      <a:cubicBezTo>
                        <a:pt x="527" y="222"/>
                        <a:pt x="555" y="278"/>
                        <a:pt x="555" y="361"/>
                      </a:cubicBezTo>
                      <a:cubicBezTo>
                        <a:pt x="555" y="389"/>
                        <a:pt x="555" y="416"/>
                        <a:pt x="555" y="472"/>
                      </a:cubicBezTo>
                      <a:cubicBezTo>
                        <a:pt x="555" y="500"/>
                        <a:pt x="555" y="555"/>
                        <a:pt x="555" y="583"/>
                      </a:cubicBezTo>
                      <a:cubicBezTo>
                        <a:pt x="555" y="638"/>
                        <a:pt x="527" y="721"/>
                        <a:pt x="500" y="749"/>
                      </a:cubicBezTo>
                      <a:cubicBezTo>
                        <a:pt x="472" y="805"/>
                        <a:pt x="416" y="832"/>
                        <a:pt x="333" y="832"/>
                      </a:cubicBezTo>
                      <a:cubicBezTo>
                        <a:pt x="278" y="832"/>
                        <a:pt x="222" y="805"/>
                        <a:pt x="195" y="749"/>
                      </a:cubicBezTo>
                      <a:cubicBezTo>
                        <a:pt x="167" y="721"/>
                        <a:pt x="139" y="638"/>
                        <a:pt x="139" y="583"/>
                      </a:cubicBezTo>
                      <a:lnTo>
                        <a:pt x="139" y="472"/>
                      </a:lnTo>
                      <a:lnTo>
                        <a:pt x="139" y="361"/>
                      </a:lnTo>
                      <a:cubicBezTo>
                        <a:pt x="139" y="278"/>
                        <a:pt x="167" y="222"/>
                        <a:pt x="195" y="167"/>
                      </a:cubicBezTo>
                      <a:cubicBezTo>
                        <a:pt x="222" y="111"/>
                        <a:pt x="278" y="84"/>
                        <a:pt x="333" y="84"/>
                      </a:cubicBezTo>
                      <a:close/>
                      <a:moveTo>
                        <a:pt x="333" y="0"/>
                      </a:moveTo>
                      <a:cubicBezTo>
                        <a:pt x="222" y="0"/>
                        <a:pt x="139" y="28"/>
                        <a:pt x="111" y="84"/>
                      </a:cubicBezTo>
                      <a:cubicBezTo>
                        <a:pt x="56" y="167"/>
                        <a:pt x="28" y="250"/>
                        <a:pt x="28" y="333"/>
                      </a:cubicBezTo>
                      <a:lnTo>
                        <a:pt x="0" y="472"/>
                      </a:lnTo>
                      <a:lnTo>
                        <a:pt x="28" y="583"/>
                      </a:lnTo>
                      <a:cubicBezTo>
                        <a:pt x="28" y="694"/>
                        <a:pt x="56" y="777"/>
                        <a:pt x="111" y="832"/>
                      </a:cubicBezTo>
                      <a:cubicBezTo>
                        <a:pt x="139" y="915"/>
                        <a:pt x="222" y="943"/>
                        <a:pt x="333" y="943"/>
                      </a:cubicBezTo>
                      <a:cubicBezTo>
                        <a:pt x="472" y="943"/>
                        <a:pt x="555" y="915"/>
                        <a:pt x="583" y="832"/>
                      </a:cubicBezTo>
                      <a:cubicBezTo>
                        <a:pt x="638" y="777"/>
                        <a:pt x="666" y="694"/>
                        <a:pt x="666" y="583"/>
                      </a:cubicBezTo>
                      <a:cubicBezTo>
                        <a:pt x="666" y="555"/>
                        <a:pt x="694" y="527"/>
                        <a:pt x="694" y="472"/>
                      </a:cubicBezTo>
                      <a:cubicBezTo>
                        <a:pt x="694" y="416"/>
                        <a:pt x="666" y="361"/>
                        <a:pt x="666" y="333"/>
                      </a:cubicBezTo>
                      <a:cubicBezTo>
                        <a:pt x="666" y="250"/>
                        <a:pt x="638" y="167"/>
                        <a:pt x="583" y="84"/>
                      </a:cubicBezTo>
                      <a:cubicBezTo>
                        <a:pt x="555" y="28"/>
                        <a:pt x="472" y="0"/>
                        <a:pt x="3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16"/>
                <p:cNvSpPr/>
                <p:nvPr/>
              </p:nvSpPr>
              <p:spPr>
                <a:xfrm>
                  <a:off x="8302250" y="3360888"/>
                  <a:ext cx="17350" cy="23600"/>
                </a:xfrm>
                <a:custGeom>
                  <a:avLst/>
                  <a:gdLst/>
                  <a:ahLst/>
                  <a:cxnLst/>
                  <a:rect l="l" t="t" r="r" b="b"/>
                  <a:pathLst>
                    <a:path w="694" h="944" extrusionOk="0">
                      <a:moveTo>
                        <a:pt x="333" y="84"/>
                      </a:moveTo>
                      <a:cubicBezTo>
                        <a:pt x="416" y="84"/>
                        <a:pt x="472" y="112"/>
                        <a:pt x="500" y="167"/>
                      </a:cubicBezTo>
                      <a:cubicBezTo>
                        <a:pt x="527" y="223"/>
                        <a:pt x="555" y="278"/>
                        <a:pt x="555" y="361"/>
                      </a:cubicBezTo>
                      <a:cubicBezTo>
                        <a:pt x="555" y="389"/>
                        <a:pt x="555" y="417"/>
                        <a:pt x="555" y="472"/>
                      </a:cubicBezTo>
                      <a:cubicBezTo>
                        <a:pt x="555" y="500"/>
                        <a:pt x="555" y="555"/>
                        <a:pt x="555" y="583"/>
                      </a:cubicBezTo>
                      <a:cubicBezTo>
                        <a:pt x="555" y="638"/>
                        <a:pt x="527" y="722"/>
                        <a:pt x="500" y="749"/>
                      </a:cubicBezTo>
                      <a:cubicBezTo>
                        <a:pt x="472" y="805"/>
                        <a:pt x="416" y="833"/>
                        <a:pt x="333" y="833"/>
                      </a:cubicBezTo>
                      <a:cubicBezTo>
                        <a:pt x="278" y="833"/>
                        <a:pt x="222" y="805"/>
                        <a:pt x="195" y="749"/>
                      </a:cubicBezTo>
                      <a:cubicBezTo>
                        <a:pt x="167" y="722"/>
                        <a:pt x="139" y="638"/>
                        <a:pt x="139" y="583"/>
                      </a:cubicBezTo>
                      <a:lnTo>
                        <a:pt x="139" y="472"/>
                      </a:lnTo>
                      <a:lnTo>
                        <a:pt x="139" y="361"/>
                      </a:lnTo>
                      <a:cubicBezTo>
                        <a:pt x="139" y="278"/>
                        <a:pt x="167" y="223"/>
                        <a:pt x="195" y="167"/>
                      </a:cubicBezTo>
                      <a:cubicBezTo>
                        <a:pt x="222" y="112"/>
                        <a:pt x="278" y="84"/>
                        <a:pt x="333" y="84"/>
                      </a:cubicBezTo>
                      <a:close/>
                      <a:moveTo>
                        <a:pt x="333" y="1"/>
                      </a:moveTo>
                      <a:cubicBezTo>
                        <a:pt x="222" y="1"/>
                        <a:pt x="139" y="29"/>
                        <a:pt x="111" y="84"/>
                      </a:cubicBezTo>
                      <a:cubicBezTo>
                        <a:pt x="56" y="167"/>
                        <a:pt x="28" y="250"/>
                        <a:pt x="28" y="334"/>
                      </a:cubicBezTo>
                      <a:lnTo>
                        <a:pt x="0" y="472"/>
                      </a:lnTo>
                      <a:lnTo>
                        <a:pt x="28" y="583"/>
                      </a:lnTo>
                      <a:cubicBezTo>
                        <a:pt x="28" y="694"/>
                        <a:pt x="56" y="777"/>
                        <a:pt x="111" y="833"/>
                      </a:cubicBezTo>
                      <a:cubicBezTo>
                        <a:pt x="139" y="916"/>
                        <a:pt x="222" y="943"/>
                        <a:pt x="333" y="943"/>
                      </a:cubicBezTo>
                      <a:cubicBezTo>
                        <a:pt x="472" y="943"/>
                        <a:pt x="555" y="916"/>
                        <a:pt x="583" y="833"/>
                      </a:cubicBezTo>
                      <a:cubicBezTo>
                        <a:pt x="638" y="777"/>
                        <a:pt x="666" y="694"/>
                        <a:pt x="666" y="583"/>
                      </a:cubicBezTo>
                      <a:cubicBezTo>
                        <a:pt x="666" y="555"/>
                        <a:pt x="694" y="528"/>
                        <a:pt x="694" y="472"/>
                      </a:cubicBezTo>
                      <a:cubicBezTo>
                        <a:pt x="694" y="417"/>
                        <a:pt x="666" y="361"/>
                        <a:pt x="666" y="334"/>
                      </a:cubicBezTo>
                      <a:cubicBezTo>
                        <a:pt x="666" y="250"/>
                        <a:pt x="638" y="167"/>
                        <a:pt x="583" y="84"/>
                      </a:cubicBezTo>
                      <a:cubicBezTo>
                        <a:pt x="555" y="29"/>
                        <a:pt x="472" y="1"/>
                        <a:pt x="3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16"/>
                <p:cNvSpPr/>
                <p:nvPr/>
              </p:nvSpPr>
              <p:spPr>
                <a:xfrm>
                  <a:off x="8301900" y="3755463"/>
                  <a:ext cx="17350" cy="23575"/>
                </a:xfrm>
                <a:custGeom>
                  <a:avLst/>
                  <a:gdLst/>
                  <a:ahLst/>
                  <a:cxnLst/>
                  <a:rect l="l" t="t" r="r" b="b"/>
                  <a:pathLst>
                    <a:path w="694" h="943" extrusionOk="0">
                      <a:moveTo>
                        <a:pt x="333" y="83"/>
                      </a:moveTo>
                      <a:cubicBezTo>
                        <a:pt x="416" y="83"/>
                        <a:pt x="472" y="111"/>
                        <a:pt x="500" y="166"/>
                      </a:cubicBezTo>
                      <a:cubicBezTo>
                        <a:pt x="527" y="222"/>
                        <a:pt x="555" y="277"/>
                        <a:pt x="555" y="361"/>
                      </a:cubicBezTo>
                      <a:cubicBezTo>
                        <a:pt x="555" y="388"/>
                        <a:pt x="555" y="416"/>
                        <a:pt x="555" y="471"/>
                      </a:cubicBezTo>
                      <a:cubicBezTo>
                        <a:pt x="555" y="499"/>
                        <a:pt x="555" y="555"/>
                        <a:pt x="555" y="582"/>
                      </a:cubicBezTo>
                      <a:cubicBezTo>
                        <a:pt x="555" y="638"/>
                        <a:pt x="527" y="721"/>
                        <a:pt x="500" y="749"/>
                      </a:cubicBezTo>
                      <a:cubicBezTo>
                        <a:pt x="472" y="804"/>
                        <a:pt x="416" y="832"/>
                        <a:pt x="333" y="832"/>
                      </a:cubicBezTo>
                      <a:cubicBezTo>
                        <a:pt x="278" y="832"/>
                        <a:pt x="222" y="804"/>
                        <a:pt x="195" y="749"/>
                      </a:cubicBezTo>
                      <a:cubicBezTo>
                        <a:pt x="167" y="721"/>
                        <a:pt x="139" y="638"/>
                        <a:pt x="139" y="582"/>
                      </a:cubicBezTo>
                      <a:lnTo>
                        <a:pt x="139" y="471"/>
                      </a:lnTo>
                      <a:lnTo>
                        <a:pt x="139" y="361"/>
                      </a:lnTo>
                      <a:cubicBezTo>
                        <a:pt x="139" y="277"/>
                        <a:pt x="167" y="222"/>
                        <a:pt x="195" y="166"/>
                      </a:cubicBezTo>
                      <a:cubicBezTo>
                        <a:pt x="222" y="111"/>
                        <a:pt x="278" y="83"/>
                        <a:pt x="333" y="83"/>
                      </a:cubicBezTo>
                      <a:close/>
                      <a:moveTo>
                        <a:pt x="333" y="0"/>
                      </a:moveTo>
                      <a:cubicBezTo>
                        <a:pt x="222" y="0"/>
                        <a:pt x="139" y="28"/>
                        <a:pt x="111" y="83"/>
                      </a:cubicBezTo>
                      <a:cubicBezTo>
                        <a:pt x="56" y="166"/>
                        <a:pt x="28" y="250"/>
                        <a:pt x="28" y="333"/>
                      </a:cubicBezTo>
                      <a:lnTo>
                        <a:pt x="0" y="471"/>
                      </a:lnTo>
                      <a:lnTo>
                        <a:pt x="28" y="582"/>
                      </a:lnTo>
                      <a:cubicBezTo>
                        <a:pt x="28" y="693"/>
                        <a:pt x="56" y="776"/>
                        <a:pt x="111" y="832"/>
                      </a:cubicBezTo>
                      <a:cubicBezTo>
                        <a:pt x="139" y="915"/>
                        <a:pt x="222" y="943"/>
                        <a:pt x="333" y="943"/>
                      </a:cubicBezTo>
                      <a:cubicBezTo>
                        <a:pt x="472" y="943"/>
                        <a:pt x="555" y="915"/>
                        <a:pt x="583" y="832"/>
                      </a:cubicBezTo>
                      <a:cubicBezTo>
                        <a:pt x="638" y="776"/>
                        <a:pt x="666" y="693"/>
                        <a:pt x="666" y="582"/>
                      </a:cubicBezTo>
                      <a:cubicBezTo>
                        <a:pt x="666" y="555"/>
                        <a:pt x="694" y="527"/>
                        <a:pt x="694" y="471"/>
                      </a:cubicBezTo>
                      <a:cubicBezTo>
                        <a:pt x="694" y="416"/>
                        <a:pt x="666" y="361"/>
                        <a:pt x="666" y="333"/>
                      </a:cubicBezTo>
                      <a:cubicBezTo>
                        <a:pt x="666" y="250"/>
                        <a:pt x="638" y="166"/>
                        <a:pt x="583" y="83"/>
                      </a:cubicBezTo>
                      <a:cubicBezTo>
                        <a:pt x="555" y="28"/>
                        <a:pt x="472" y="0"/>
                        <a:pt x="3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16"/>
                <p:cNvSpPr/>
                <p:nvPr/>
              </p:nvSpPr>
              <p:spPr>
                <a:xfrm>
                  <a:off x="8302600" y="4150013"/>
                  <a:ext cx="17350" cy="24275"/>
                </a:xfrm>
                <a:custGeom>
                  <a:avLst/>
                  <a:gdLst/>
                  <a:ahLst/>
                  <a:cxnLst/>
                  <a:rect l="l" t="t" r="r" b="b"/>
                  <a:pathLst>
                    <a:path w="694" h="971" extrusionOk="0">
                      <a:moveTo>
                        <a:pt x="333" y="111"/>
                      </a:moveTo>
                      <a:cubicBezTo>
                        <a:pt x="416" y="111"/>
                        <a:pt x="472" y="139"/>
                        <a:pt x="500" y="194"/>
                      </a:cubicBezTo>
                      <a:cubicBezTo>
                        <a:pt x="527" y="222"/>
                        <a:pt x="555" y="305"/>
                        <a:pt x="555" y="388"/>
                      </a:cubicBezTo>
                      <a:cubicBezTo>
                        <a:pt x="555" y="388"/>
                        <a:pt x="555" y="444"/>
                        <a:pt x="555" y="471"/>
                      </a:cubicBezTo>
                      <a:cubicBezTo>
                        <a:pt x="555" y="527"/>
                        <a:pt x="555" y="582"/>
                        <a:pt x="555" y="582"/>
                      </a:cubicBezTo>
                      <a:cubicBezTo>
                        <a:pt x="555" y="665"/>
                        <a:pt x="527" y="749"/>
                        <a:pt x="500" y="776"/>
                      </a:cubicBezTo>
                      <a:cubicBezTo>
                        <a:pt x="472" y="832"/>
                        <a:pt x="416" y="860"/>
                        <a:pt x="333" y="860"/>
                      </a:cubicBezTo>
                      <a:cubicBezTo>
                        <a:pt x="278" y="860"/>
                        <a:pt x="222" y="832"/>
                        <a:pt x="195" y="776"/>
                      </a:cubicBezTo>
                      <a:cubicBezTo>
                        <a:pt x="167" y="749"/>
                        <a:pt x="139" y="665"/>
                        <a:pt x="139" y="582"/>
                      </a:cubicBezTo>
                      <a:lnTo>
                        <a:pt x="139" y="471"/>
                      </a:lnTo>
                      <a:lnTo>
                        <a:pt x="139" y="388"/>
                      </a:lnTo>
                      <a:cubicBezTo>
                        <a:pt x="139" y="305"/>
                        <a:pt x="167" y="222"/>
                        <a:pt x="195" y="194"/>
                      </a:cubicBezTo>
                      <a:cubicBezTo>
                        <a:pt x="222" y="139"/>
                        <a:pt x="278" y="111"/>
                        <a:pt x="333" y="111"/>
                      </a:cubicBezTo>
                      <a:close/>
                      <a:moveTo>
                        <a:pt x="333" y="0"/>
                      </a:moveTo>
                      <a:cubicBezTo>
                        <a:pt x="222" y="0"/>
                        <a:pt x="139" y="55"/>
                        <a:pt x="111" y="111"/>
                      </a:cubicBezTo>
                      <a:cubicBezTo>
                        <a:pt x="56" y="166"/>
                        <a:pt x="28" y="277"/>
                        <a:pt x="28" y="360"/>
                      </a:cubicBezTo>
                      <a:lnTo>
                        <a:pt x="0" y="499"/>
                      </a:lnTo>
                      <a:lnTo>
                        <a:pt x="28" y="610"/>
                      </a:lnTo>
                      <a:cubicBezTo>
                        <a:pt x="28" y="721"/>
                        <a:pt x="56" y="804"/>
                        <a:pt x="111" y="860"/>
                      </a:cubicBezTo>
                      <a:cubicBezTo>
                        <a:pt x="139" y="915"/>
                        <a:pt x="222" y="970"/>
                        <a:pt x="333" y="970"/>
                      </a:cubicBezTo>
                      <a:cubicBezTo>
                        <a:pt x="472" y="970"/>
                        <a:pt x="555" y="915"/>
                        <a:pt x="583" y="860"/>
                      </a:cubicBezTo>
                      <a:cubicBezTo>
                        <a:pt x="638" y="804"/>
                        <a:pt x="666" y="721"/>
                        <a:pt x="666" y="610"/>
                      </a:cubicBezTo>
                      <a:cubicBezTo>
                        <a:pt x="666" y="582"/>
                        <a:pt x="694" y="527"/>
                        <a:pt x="694" y="499"/>
                      </a:cubicBezTo>
                      <a:cubicBezTo>
                        <a:pt x="694" y="444"/>
                        <a:pt x="666" y="388"/>
                        <a:pt x="666" y="360"/>
                      </a:cubicBezTo>
                      <a:cubicBezTo>
                        <a:pt x="666" y="277"/>
                        <a:pt x="638" y="166"/>
                        <a:pt x="583" y="111"/>
                      </a:cubicBezTo>
                      <a:cubicBezTo>
                        <a:pt x="555" y="55"/>
                        <a:pt x="472" y="0"/>
                        <a:pt x="3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16"/>
                <p:cNvSpPr/>
                <p:nvPr/>
              </p:nvSpPr>
              <p:spPr>
                <a:xfrm>
                  <a:off x="8301900" y="4545263"/>
                  <a:ext cx="17350" cy="23600"/>
                </a:xfrm>
                <a:custGeom>
                  <a:avLst/>
                  <a:gdLst/>
                  <a:ahLst/>
                  <a:cxnLst/>
                  <a:rect l="l" t="t" r="r" b="b"/>
                  <a:pathLst>
                    <a:path w="694" h="944" extrusionOk="0">
                      <a:moveTo>
                        <a:pt x="333" y="112"/>
                      </a:moveTo>
                      <a:cubicBezTo>
                        <a:pt x="416" y="112"/>
                        <a:pt x="472" y="139"/>
                        <a:pt x="500" y="195"/>
                      </a:cubicBezTo>
                      <a:cubicBezTo>
                        <a:pt x="527" y="222"/>
                        <a:pt x="555" y="306"/>
                        <a:pt x="555" y="361"/>
                      </a:cubicBezTo>
                      <a:cubicBezTo>
                        <a:pt x="555" y="389"/>
                        <a:pt x="555" y="444"/>
                        <a:pt x="555" y="472"/>
                      </a:cubicBezTo>
                      <a:cubicBezTo>
                        <a:pt x="555" y="527"/>
                        <a:pt x="555" y="555"/>
                        <a:pt x="555" y="583"/>
                      </a:cubicBezTo>
                      <a:cubicBezTo>
                        <a:pt x="555" y="666"/>
                        <a:pt x="527" y="749"/>
                        <a:pt x="500" y="777"/>
                      </a:cubicBezTo>
                      <a:cubicBezTo>
                        <a:pt x="472" y="832"/>
                        <a:pt x="416" y="860"/>
                        <a:pt x="333" y="860"/>
                      </a:cubicBezTo>
                      <a:cubicBezTo>
                        <a:pt x="278" y="860"/>
                        <a:pt x="222" y="832"/>
                        <a:pt x="195" y="777"/>
                      </a:cubicBezTo>
                      <a:cubicBezTo>
                        <a:pt x="167" y="749"/>
                        <a:pt x="139" y="666"/>
                        <a:pt x="139" y="583"/>
                      </a:cubicBezTo>
                      <a:lnTo>
                        <a:pt x="139" y="472"/>
                      </a:lnTo>
                      <a:lnTo>
                        <a:pt x="139" y="361"/>
                      </a:lnTo>
                      <a:cubicBezTo>
                        <a:pt x="139" y="306"/>
                        <a:pt x="167" y="222"/>
                        <a:pt x="195" y="195"/>
                      </a:cubicBezTo>
                      <a:cubicBezTo>
                        <a:pt x="222" y="139"/>
                        <a:pt x="278" y="112"/>
                        <a:pt x="333" y="112"/>
                      </a:cubicBezTo>
                      <a:close/>
                      <a:moveTo>
                        <a:pt x="333" y="1"/>
                      </a:moveTo>
                      <a:cubicBezTo>
                        <a:pt x="222" y="1"/>
                        <a:pt x="139" y="56"/>
                        <a:pt x="111" y="112"/>
                      </a:cubicBezTo>
                      <a:cubicBezTo>
                        <a:pt x="56" y="167"/>
                        <a:pt x="28" y="250"/>
                        <a:pt x="28" y="361"/>
                      </a:cubicBezTo>
                      <a:lnTo>
                        <a:pt x="0" y="472"/>
                      </a:lnTo>
                      <a:lnTo>
                        <a:pt x="28" y="611"/>
                      </a:lnTo>
                      <a:cubicBezTo>
                        <a:pt x="28" y="694"/>
                        <a:pt x="56" y="805"/>
                        <a:pt x="111" y="860"/>
                      </a:cubicBezTo>
                      <a:cubicBezTo>
                        <a:pt x="139" y="916"/>
                        <a:pt x="222" y="943"/>
                        <a:pt x="333" y="943"/>
                      </a:cubicBezTo>
                      <a:cubicBezTo>
                        <a:pt x="472" y="943"/>
                        <a:pt x="555" y="916"/>
                        <a:pt x="583" y="860"/>
                      </a:cubicBezTo>
                      <a:cubicBezTo>
                        <a:pt x="638" y="805"/>
                        <a:pt x="666" y="694"/>
                        <a:pt x="666" y="611"/>
                      </a:cubicBezTo>
                      <a:cubicBezTo>
                        <a:pt x="666" y="583"/>
                        <a:pt x="694" y="527"/>
                        <a:pt x="694" y="472"/>
                      </a:cubicBezTo>
                      <a:cubicBezTo>
                        <a:pt x="694" y="444"/>
                        <a:pt x="666" y="389"/>
                        <a:pt x="666" y="361"/>
                      </a:cubicBezTo>
                      <a:cubicBezTo>
                        <a:pt x="666" y="250"/>
                        <a:pt x="638" y="167"/>
                        <a:pt x="583" y="112"/>
                      </a:cubicBezTo>
                      <a:cubicBezTo>
                        <a:pt x="555" y="56"/>
                        <a:pt x="472" y="1"/>
                        <a:pt x="3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16"/>
                <p:cNvSpPr/>
                <p:nvPr/>
              </p:nvSpPr>
              <p:spPr>
                <a:xfrm>
                  <a:off x="8325813" y="2571738"/>
                  <a:ext cx="10425" cy="22900"/>
                </a:xfrm>
                <a:custGeom>
                  <a:avLst/>
                  <a:gdLst/>
                  <a:ahLst/>
                  <a:cxnLst/>
                  <a:rect l="l" t="t" r="r" b="b"/>
                  <a:pathLst>
                    <a:path w="417" h="916" extrusionOk="0">
                      <a:moveTo>
                        <a:pt x="333" y="1"/>
                      </a:moveTo>
                      <a:cubicBezTo>
                        <a:pt x="306" y="1"/>
                        <a:pt x="306" y="1"/>
                        <a:pt x="278" y="29"/>
                      </a:cubicBezTo>
                      <a:lnTo>
                        <a:pt x="1" y="250"/>
                      </a:lnTo>
                      <a:cubicBezTo>
                        <a:pt x="1" y="278"/>
                        <a:pt x="1" y="278"/>
                        <a:pt x="1" y="278"/>
                      </a:cubicBezTo>
                      <a:lnTo>
                        <a:pt x="28" y="306"/>
                      </a:lnTo>
                      <a:cubicBezTo>
                        <a:pt x="28" y="334"/>
                        <a:pt x="56" y="334"/>
                        <a:pt x="56" y="334"/>
                      </a:cubicBezTo>
                      <a:lnTo>
                        <a:pt x="84" y="334"/>
                      </a:lnTo>
                      <a:lnTo>
                        <a:pt x="306" y="167"/>
                      </a:lnTo>
                      <a:lnTo>
                        <a:pt x="306" y="888"/>
                      </a:lnTo>
                      <a:cubicBezTo>
                        <a:pt x="306" y="916"/>
                        <a:pt x="306" y="916"/>
                        <a:pt x="306" y="916"/>
                      </a:cubicBezTo>
                      <a:lnTo>
                        <a:pt x="416" y="916"/>
                      </a:lnTo>
                      <a:cubicBezTo>
                        <a:pt x="416" y="916"/>
                        <a:pt x="416" y="916"/>
                        <a:pt x="416" y="888"/>
                      </a:cubicBezTo>
                      <a:lnTo>
                        <a:pt x="416" y="29"/>
                      </a:lnTo>
                      <a:cubicBezTo>
                        <a:pt x="389" y="1"/>
                        <a:pt x="389" y="1"/>
                        <a:pt x="3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16"/>
                <p:cNvSpPr/>
                <p:nvPr/>
              </p:nvSpPr>
              <p:spPr>
                <a:xfrm>
                  <a:off x="8323400" y="2966303"/>
                  <a:ext cx="15950" cy="22900"/>
                </a:xfrm>
                <a:custGeom>
                  <a:avLst/>
                  <a:gdLst/>
                  <a:ahLst/>
                  <a:cxnLst/>
                  <a:rect l="l" t="t" r="r" b="b"/>
                  <a:pathLst>
                    <a:path w="638" h="916" extrusionOk="0">
                      <a:moveTo>
                        <a:pt x="305" y="0"/>
                      </a:moveTo>
                      <a:cubicBezTo>
                        <a:pt x="250" y="0"/>
                        <a:pt x="194" y="0"/>
                        <a:pt x="139" y="28"/>
                      </a:cubicBezTo>
                      <a:cubicBezTo>
                        <a:pt x="111" y="56"/>
                        <a:pt x="83" y="84"/>
                        <a:pt x="56" y="139"/>
                      </a:cubicBezTo>
                      <a:cubicBezTo>
                        <a:pt x="28" y="167"/>
                        <a:pt x="0" y="222"/>
                        <a:pt x="0" y="278"/>
                      </a:cubicBezTo>
                      <a:lnTo>
                        <a:pt x="28" y="278"/>
                      </a:lnTo>
                      <a:cubicBezTo>
                        <a:pt x="28" y="305"/>
                        <a:pt x="28" y="305"/>
                        <a:pt x="28" y="305"/>
                      </a:cubicBezTo>
                      <a:lnTo>
                        <a:pt x="111" y="305"/>
                      </a:lnTo>
                      <a:cubicBezTo>
                        <a:pt x="111" y="305"/>
                        <a:pt x="111" y="305"/>
                        <a:pt x="111" y="278"/>
                      </a:cubicBezTo>
                      <a:lnTo>
                        <a:pt x="139" y="278"/>
                      </a:lnTo>
                      <a:cubicBezTo>
                        <a:pt x="139" y="222"/>
                        <a:pt x="167" y="167"/>
                        <a:pt x="194" y="139"/>
                      </a:cubicBezTo>
                      <a:cubicBezTo>
                        <a:pt x="222" y="111"/>
                        <a:pt x="250" y="84"/>
                        <a:pt x="305" y="84"/>
                      </a:cubicBezTo>
                      <a:cubicBezTo>
                        <a:pt x="361" y="84"/>
                        <a:pt x="416" y="111"/>
                        <a:pt x="444" y="139"/>
                      </a:cubicBezTo>
                      <a:cubicBezTo>
                        <a:pt x="472" y="167"/>
                        <a:pt x="472" y="222"/>
                        <a:pt x="472" y="250"/>
                      </a:cubicBezTo>
                      <a:cubicBezTo>
                        <a:pt x="472" y="305"/>
                        <a:pt x="472" y="333"/>
                        <a:pt x="444" y="361"/>
                      </a:cubicBezTo>
                      <a:cubicBezTo>
                        <a:pt x="416" y="416"/>
                        <a:pt x="388" y="444"/>
                        <a:pt x="305" y="500"/>
                      </a:cubicBezTo>
                      <a:lnTo>
                        <a:pt x="28" y="805"/>
                      </a:lnTo>
                      <a:cubicBezTo>
                        <a:pt x="0" y="805"/>
                        <a:pt x="0" y="832"/>
                        <a:pt x="0" y="860"/>
                      </a:cubicBezTo>
                      <a:lnTo>
                        <a:pt x="0" y="888"/>
                      </a:lnTo>
                      <a:cubicBezTo>
                        <a:pt x="0" y="888"/>
                        <a:pt x="0" y="915"/>
                        <a:pt x="0" y="915"/>
                      </a:cubicBezTo>
                      <a:lnTo>
                        <a:pt x="610" y="915"/>
                      </a:lnTo>
                      <a:cubicBezTo>
                        <a:pt x="638" y="915"/>
                        <a:pt x="638" y="888"/>
                        <a:pt x="638" y="888"/>
                      </a:cubicBezTo>
                      <a:lnTo>
                        <a:pt x="638" y="832"/>
                      </a:lnTo>
                      <a:lnTo>
                        <a:pt x="610" y="832"/>
                      </a:lnTo>
                      <a:cubicBezTo>
                        <a:pt x="610" y="805"/>
                        <a:pt x="610" y="805"/>
                        <a:pt x="610" y="805"/>
                      </a:cubicBezTo>
                      <a:lnTo>
                        <a:pt x="194" y="805"/>
                      </a:lnTo>
                      <a:lnTo>
                        <a:pt x="444" y="555"/>
                      </a:lnTo>
                      <a:cubicBezTo>
                        <a:pt x="499" y="500"/>
                        <a:pt x="555" y="444"/>
                        <a:pt x="582" y="416"/>
                      </a:cubicBezTo>
                      <a:cubicBezTo>
                        <a:pt x="610" y="361"/>
                        <a:pt x="610" y="305"/>
                        <a:pt x="610" y="250"/>
                      </a:cubicBezTo>
                      <a:cubicBezTo>
                        <a:pt x="610" y="195"/>
                        <a:pt x="582" y="111"/>
                        <a:pt x="527" y="56"/>
                      </a:cubicBezTo>
                      <a:cubicBezTo>
                        <a:pt x="499" y="0"/>
                        <a:pt x="416" y="0"/>
                        <a:pt x="3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16"/>
                <p:cNvSpPr/>
                <p:nvPr/>
              </p:nvSpPr>
              <p:spPr>
                <a:xfrm>
                  <a:off x="8323050" y="3360868"/>
                  <a:ext cx="16650" cy="23600"/>
                </a:xfrm>
                <a:custGeom>
                  <a:avLst/>
                  <a:gdLst/>
                  <a:ahLst/>
                  <a:cxnLst/>
                  <a:rect l="l" t="t" r="r" b="b"/>
                  <a:pathLst>
                    <a:path w="666" h="944" extrusionOk="0">
                      <a:moveTo>
                        <a:pt x="28" y="1"/>
                      </a:moveTo>
                      <a:cubicBezTo>
                        <a:pt x="28" y="29"/>
                        <a:pt x="28" y="29"/>
                        <a:pt x="28" y="29"/>
                      </a:cubicBezTo>
                      <a:lnTo>
                        <a:pt x="28" y="84"/>
                      </a:lnTo>
                      <a:cubicBezTo>
                        <a:pt x="28" y="84"/>
                        <a:pt x="28" y="84"/>
                        <a:pt x="28" y="112"/>
                      </a:cubicBezTo>
                      <a:lnTo>
                        <a:pt x="444" y="112"/>
                      </a:lnTo>
                      <a:lnTo>
                        <a:pt x="194" y="389"/>
                      </a:lnTo>
                      <a:cubicBezTo>
                        <a:pt x="194" y="417"/>
                        <a:pt x="167" y="417"/>
                        <a:pt x="167" y="417"/>
                      </a:cubicBezTo>
                      <a:lnTo>
                        <a:pt x="167" y="472"/>
                      </a:lnTo>
                      <a:lnTo>
                        <a:pt x="194" y="472"/>
                      </a:lnTo>
                      <a:cubicBezTo>
                        <a:pt x="194" y="500"/>
                        <a:pt x="194" y="500"/>
                        <a:pt x="194" y="500"/>
                      </a:cubicBezTo>
                      <a:lnTo>
                        <a:pt x="333" y="500"/>
                      </a:lnTo>
                      <a:cubicBezTo>
                        <a:pt x="472" y="500"/>
                        <a:pt x="527" y="555"/>
                        <a:pt x="527" y="666"/>
                      </a:cubicBezTo>
                      <a:cubicBezTo>
                        <a:pt x="527" y="722"/>
                        <a:pt x="499" y="749"/>
                        <a:pt x="472" y="777"/>
                      </a:cubicBezTo>
                      <a:cubicBezTo>
                        <a:pt x="444" y="805"/>
                        <a:pt x="388" y="833"/>
                        <a:pt x="333" y="833"/>
                      </a:cubicBezTo>
                      <a:cubicBezTo>
                        <a:pt x="278" y="833"/>
                        <a:pt x="222" y="833"/>
                        <a:pt x="194" y="805"/>
                      </a:cubicBezTo>
                      <a:cubicBezTo>
                        <a:pt x="139" y="777"/>
                        <a:pt x="111" y="749"/>
                        <a:pt x="111" y="694"/>
                      </a:cubicBezTo>
                      <a:cubicBezTo>
                        <a:pt x="83" y="666"/>
                        <a:pt x="83" y="666"/>
                        <a:pt x="83" y="666"/>
                      </a:cubicBezTo>
                      <a:lnTo>
                        <a:pt x="28" y="666"/>
                      </a:lnTo>
                      <a:cubicBezTo>
                        <a:pt x="0" y="666"/>
                        <a:pt x="0" y="666"/>
                        <a:pt x="0" y="694"/>
                      </a:cubicBezTo>
                      <a:cubicBezTo>
                        <a:pt x="0" y="749"/>
                        <a:pt x="0" y="777"/>
                        <a:pt x="28" y="805"/>
                      </a:cubicBezTo>
                      <a:cubicBezTo>
                        <a:pt x="56" y="860"/>
                        <a:pt x="83" y="888"/>
                        <a:pt x="139" y="916"/>
                      </a:cubicBezTo>
                      <a:cubicBezTo>
                        <a:pt x="194" y="916"/>
                        <a:pt x="250" y="943"/>
                        <a:pt x="333" y="943"/>
                      </a:cubicBezTo>
                      <a:cubicBezTo>
                        <a:pt x="388" y="943"/>
                        <a:pt x="444" y="916"/>
                        <a:pt x="499" y="916"/>
                      </a:cubicBezTo>
                      <a:cubicBezTo>
                        <a:pt x="555" y="888"/>
                        <a:pt x="582" y="860"/>
                        <a:pt x="610" y="805"/>
                      </a:cubicBezTo>
                      <a:cubicBezTo>
                        <a:pt x="638" y="777"/>
                        <a:pt x="666" y="722"/>
                        <a:pt x="666" y="666"/>
                      </a:cubicBezTo>
                      <a:cubicBezTo>
                        <a:pt x="666" y="583"/>
                        <a:pt x="638" y="500"/>
                        <a:pt x="582" y="472"/>
                      </a:cubicBezTo>
                      <a:cubicBezTo>
                        <a:pt x="527" y="417"/>
                        <a:pt x="444" y="389"/>
                        <a:pt x="361" y="389"/>
                      </a:cubicBezTo>
                      <a:lnTo>
                        <a:pt x="333" y="389"/>
                      </a:lnTo>
                      <a:lnTo>
                        <a:pt x="610" y="112"/>
                      </a:lnTo>
                      <a:cubicBezTo>
                        <a:pt x="610" y="84"/>
                        <a:pt x="610" y="84"/>
                        <a:pt x="610" y="84"/>
                      </a:cubicBezTo>
                      <a:lnTo>
                        <a:pt x="610" y="29"/>
                      </a:lnTo>
                      <a:cubicBezTo>
                        <a:pt x="610" y="29"/>
                        <a:pt x="610" y="29"/>
                        <a:pt x="61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16"/>
                <p:cNvSpPr/>
                <p:nvPr/>
              </p:nvSpPr>
              <p:spPr>
                <a:xfrm>
                  <a:off x="8322000" y="3756132"/>
                  <a:ext cx="18050" cy="22900"/>
                </a:xfrm>
                <a:custGeom>
                  <a:avLst/>
                  <a:gdLst/>
                  <a:ahLst/>
                  <a:cxnLst/>
                  <a:rect l="l" t="t" r="r" b="b"/>
                  <a:pathLst>
                    <a:path w="722" h="916" extrusionOk="0">
                      <a:moveTo>
                        <a:pt x="444" y="139"/>
                      </a:moveTo>
                      <a:lnTo>
                        <a:pt x="444" y="582"/>
                      </a:lnTo>
                      <a:lnTo>
                        <a:pt x="139" y="582"/>
                      </a:lnTo>
                      <a:lnTo>
                        <a:pt x="444" y="139"/>
                      </a:lnTo>
                      <a:close/>
                      <a:moveTo>
                        <a:pt x="416" y="0"/>
                      </a:moveTo>
                      <a:cubicBezTo>
                        <a:pt x="416" y="0"/>
                        <a:pt x="416" y="28"/>
                        <a:pt x="416" y="28"/>
                      </a:cubicBezTo>
                      <a:lnTo>
                        <a:pt x="1" y="582"/>
                      </a:lnTo>
                      <a:cubicBezTo>
                        <a:pt x="1" y="582"/>
                        <a:pt x="1" y="610"/>
                        <a:pt x="1" y="610"/>
                      </a:cubicBezTo>
                      <a:lnTo>
                        <a:pt x="1" y="666"/>
                      </a:lnTo>
                      <a:cubicBezTo>
                        <a:pt x="1" y="666"/>
                        <a:pt x="1" y="693"/>
                        <a:pt x="1" y="693"/>
                      </a:cubicBezTo>
                      <a:lnTo>
                        <a:pt x="444" y="693"/>
                      </a:lnTo>
                      <a:lnTo>
                        <a:pt x="444" y="887"/>
                      </a:lnTo>
                      <a:cubicBezTo>
                        <a:pt x="444" y="887"/>
                        <a:pt x="472" y="915"/>
                        <a:pt x="472" y="915"/>
                      </a:cubicBezTo>
                      <a:lnTo>
                        <a:pt x="555" y="915"/>
                      </a:lnTo>
                      <a:cubicBezTo>
                        <a:pt x="583" y="915"/>
                        <a:pt x="583" y="887"/>
                        <a:pt x="583" y="887"/>
                      </a:cubicBezTo>
                      <a:lnTo>
                        <a:pt x="583" y="693"/>
                      </a:lnTo>
                      <a:lnTo>
                        <a:pt x="721" y="693"/>
                      </a:lnTo>
                      <a:cubicBezTo>
                        <a:pt x="721" y="693"/>
                        <a:pt x="721" y="666"/>
                        <a:pt x="721" y="666"/>
                      </a:cubicBezTo>
                      <a:lnTo>
                        <a:pt x="721" y="610"/>
                      </a:lnTo>
                      <a:cubicBezTo>
                        <a:pt x="721" y="582"/>
                        <a:pt x="694" y="582"/>
                        <a:pt x="694" y="582"/>
                      </a:cubicBezTo>
                      <a:lnTo>
                        <a:pt x="583" y="582"/>
                      </a:lnTo>
                      <a:lnTo>
                        <a:pt x="583" y="28"/>
                      </a:lnTo>
                      <a:cubicBezTo>
                        <a:pt x="583" y="28"/>
                        <a:pt x="583" y="28"/>
                        <a:pt x="58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16"/>
                <p:cNvSpPr/>
                <p:nvPr/>
              </p:nvSpPr>
              <p:spPr>
                <a:xfrm>
                  <a:off x="8323400" y="4150698"/>
                  <a:ext cx="15950" cy="23600"/>
                </a:xfrm>
                <a:custGeom>
                  <a:avLst/>
                  <a:gdLst/>
                  <a:ahLst/>
                  <a:cxnLst/>
                  <a:rect l="l" t="t" r="r" b="b"/>
                  <a:pathLst>
                    <a:path w="638" h="944" extrusionOk="0">
                      <a:moveTo>
                        <a:pt x="111" y="1"/>
                      </a:moveTo>
                      <a:cubicBezTo>
                        <a:pt x="83" y="1"/>
                        <a:pt x="83" y="1"/>
                        <a:pt x="83" y="28"/>
                      </a:cubicBezTo>
                      <a:lnTo>
                        <a:pt x="28" y="472"/>
                      </a:lnTo>
                      <a:cubicBezTo>
                        <a:pt x="28" y="472"/>
                        <a:pt x="28" y="472"/>
                        <a:pt x="28" y="500"/>
                      </a:cubicBezTo>
                      <a:lnTo>
                        <a:pt x="139" y="500"/>
                      </a:lnTo>
                      <a:cubicBezTo>
                        <a:pt x="167" y="500"/>
                        <a:pt x="167" y="472"/>
                        <a:pt x="167" y="472"/>
                      </a:cubicBezTo>
                      <a:cubicBezTo>
                        <a:pt x="194" y="472"/>
                        <a:pt x="222" y="444"/>
                        <a:pt x="250" y="444"/>
                      </a:cubicBezTo>
                      <a:cubicBezTo>
                        <a:pt x="250" y="444"/>
                        <a:pt x="278" y="417"/>
                        <a:pt x="305" y="417"/>
                      </a:cubicBezTo>
                      <a:cubicBezTo>
                        <a:pt x="361" y="417"/>
                        <a:pt x="416" y="444"/>
                        <a:pt x="472" y="472"/>
                      </a:cubicBezTo>
                      <a:cubicBezTo>
                        <a:pt x="499" y="528"/>
                        <a:pt x="527" y="555"/>
                        <a:pt x="527" y="611"/>
                      </a:cubicBezTo>
                      <a:cubicBezTo>
                        <a:pt x="527" y="694"/>
                        <a:pt x="499" y="722"/>
                        <a:pt x="472" y="777"/>
                      </a:cubicBezTo>
                      <a:cubicBezTo>
                        <a:pt x="416" y="805"/>
                        <a:pt x="361" y="833"/>
                        <a:pt x="305" y="833"/>
                      </a:cubicBezTo>
                      <a:cubicBezTo>
                        <a:pt x="278" y="833"/>
                        <a:pt x="222" y="805"/>
                        <a:pt x="194" y="777"/>
                      </a:cubicBezTo>
                      <a:cubicBezTo>
                        <a:pt x="167" y="777"/>
                        <a:pt x="139" y="722"/>
                        <a:pt x="111" y="694"/>
                      </a:cubicBezTo>
                      <a:cubicBezTo>
                        <a:pt x="111" y="666"/>
                        <a:pt x="111" y="666"/>
                        <a:pt x="83" y="666"/>
                      </a:cubicBezTo>
                      <a:lnTo>
                        <a:pt x="0" y="666"/>
                      </a:lnTo>
                      <a:lnTo>
                        <a:pt x="0" y="694"/>
                      </a:lnTo>
                      <a:cubicBezTo>
                        <a:pt x="0" y="722"/>
                        <a:pt x="0" y="777"/>
                        <a:pt x="28" y="805"/>
                      </a:cubicBezTo>
                      <a:cubicBezTo>
                        <a:pt x="56" y="833"/>
                        <a:pt x="83" y="860"/>
                        <a:pt x="139" y="888"/>
                      </a:cubicBezTo>
                      <a:cubicBezTo>
                        <a:pt x="194" y="916"/>
                        <a:pt x="250" y="943"/>
                        <a:pt x="305" y="943"/>
                      </a:cubicBezTo>
                      <a:cubicBezTo>
                        <a:pt x="388" y="943"/>
                        <a:pt x="444" y="916"/>
                        <a:pt x="472" y="888"/>
                      </a:cubicBezTo>
                      <a:cubicBezTo>
                        <a:pt x="527" y="860"/>
                        <a:pt x="582" y="833"/>
                        <a:pt x="610" y="777"/>
                      </a:cubicBezTo>
                      <a:cubicBezTo>
                        <a:pt x="638" y="749"/>
                        <a:pt x="638" y="694"/>
                        <a:pt x="638" y="611"/>
                      </a:cubicBezTo>
                      <a:cubicBezTo>
                        <a:pt x="638" y="555"/>
                        <a:pt x="638" y="500"/>
                        <a:pt x="610" y="472"/>
                      </a:cubicBezTo>
                      <a:cubicBezTo>
                        <a:pt x="582" y="417"/>
                        <a:pt x="527" y="389"/>
                        <a:pt x="499" y="361"/>
                      </a:cubicBezTo>
                      <a:cubicBezTo>
                        <a:pt x="444" y="333"/>
                        <a:pt x="388" y="333"/>
                        <a:pt x="333" y="333"/>
                      </a:cubicBezTo>
                      <a:cubicBezTo>
                        <a:pt x="250" y="333"/>
                        <a:pt x="194" y="333"/>
                        <a:pt x="167" y="361"/>
                      </a:cubicBezTo>
                      <a:lnTo>
                        <a:pt x="194" y="112"/>
                      </a:lnTo>
                      <a:lnTo>
                        <a:pt x="582" y="112"/>
                      </a:lnTo>
                      <a:cubicBezTo>
                        <a:pt x="582" y="84"/>
                        <a:pt x="582" y="84"/>
                        <a:pt x="582" y="84"/>
                      </a:cubicBezTo>
                      <a:lnTo>
                        <a:pt x="582" y="28"/>
                      </a:lnTo>
                      <a:cubicBezTo>
                        <a:pt x="582" y="28"/>
                        <a:pt x="582" y="1"/>
                        <a:pt x="5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16"/>
                <p:cNvSpPr/>
                <p:nvPr/>
              </p:nvSpPr>
              <p:spPr>
                <a:xfrm>
                  <a:off x="8322700" y="4545963"/>
                  <a:ext cx="16650" cy="22900"/>
                </a:xfrm>
                <a:custGeom>
                  <a:avLst/>
                  <a:gdLst/>
                  <a:ahLst/>
                  <a:cxnLst/>
                  <a:rect l="l" t="t" r="r" b="b"/>
                  <a:pathLst>
                    <a:path w="666" h="916" extrusionOk="0">
                      <a:moveTo>
                        <a:pt x="333" y="416"/>
                      </a:moveTo>
                      <a:cubicBezTo>
                        <a:pt x="361" y="416"/>
                        <a:pt x="416" y="416"/>
                        <a:pt x="444" y="444"/>
                      </a:cubicBezTo>
                      <a:cubicBezTo>
                        <a:pt x="472" y="444"/>
                        <a:pt x="499" y="472"/>
                        <a:pt x="527" y="499"/>
                      </a:cubicBezTo>
                      <a:cubicBezTo>
                        <a:pt x="527" y="527"/>
                        <a:pt x="555" y="583"/>
                        <a:pt x="555" y="610"/>
                      </a:cubicBezTo>
                      <a:cubicBezTo>
                        <a:pt x="555" y="666"/>
                        <a:pt x="527" y="694"/>
                        <a:pt x="527" y="721"/>
                      </a:cubicBezTo>
                      <a:cubicBezTo>
                        <a:pt x="499" y="749"/>
                        <a:pt x="472" y="777"/>
                        <a:pt x="444" y="804"/>
                      </a:cubicBezTo>
                      <a:cubicBezTo>
                        <a:pt x="416" y="804"/>
                        <a:pt x="361" y="832"/>
                        <a:pt x="333" y="832"/>
                      </a:cubicBezTo>
                      <a:cubicBezTo>
                        <a:pt x="305" y="832"/>
                        <a:pt x="250" y="804"/>
                        <a:pt x="222" y="804"/>
                      </a:cubicBezTo>
                      <a:cubicBezTo>
                        <a:pt x="194" y="777"/>
                        <a:pt x="167" y="749"/>
                        <a:pt x="139" y="721"/>
                      </a:cubicBezTo>
                      <a:cubicBezTo>
                        <a:pt x="139" y="694"/>
                        <a:pt x="111" y="666"/>
                        <a:pt x="111" y="610"/>
                      </a:cubicBezTo>
                      <a:cubicBezTo>
                        <a:pt x="111" y="583"/>
                        <a:pt x="139" y="527"/>
                        <a:pt x="139" y="499"/>
                      </a:cubicBezTo>
                      <a:cubicBezTo>
                        <a:pt x="167" y="472"/>
                        <a:pt x="194" y="444"/>
                        <a:pt x="222" y="444"/>
                      </a:cubicBezTo>
                      <a:cubicBezTo>
                        <a:pt x="250" y="416"/>
                        <a:pt x="305" y="416"/>
                        <a:pt x="333" y="416"/>
                      </a:cubicBezTo>
                      <a:close/>
                      <a:moveTo>
                        <a:pt x="333" y="0"/>
                      </a:moveTo>
                      <a:cubicBezTo>
                        <a:pt x="333" y="28"/>
                        <a:pt x="333" y="28"/>
                        <a:pt x="333" y="28"/>
                      </a:cubicBezTo>
                      <a:lnTo>
                        <a:pt x="83" y="361"/>
                      </a:lnTo>
                      <a:cubicBezTo>
                        <a:pt x="28" y="444"/>
                        <a:pt x="0" y="527"/>
                        <a:pt x="0" y="610"/>
                      </a:cubicBezTo>
                      <a:cubicBezTo>
                        <a:pt x="0" y="666"/>
                        <a:pt x="0" y="721"/>
                        <a:pt x="28" y="777"/>
                      </a:cubicBezTo>
                      <a:cubicBezTo>
                        <a:pt x="56" y="832"/>
                        <a:pt x="111" y="860"/>
                        <a:pt x="139" y="888"/>
                      </a:cubicBezTo>
                      <a:cubicBezTo>
                        <a:pt x="194" y="915"/>
                        <a:pt x="278" y="915"/>
                        <a:pt x="333" y="915"/>
                      </a:cubicBezTo>
                      <a:cubicBezTo>
                        <a:pt x="416" y="915"/>
                        <a:pt x="472" y="915"/>
                        <a:pt x="527" y="888"/>
                      </a:cubicBezTo>
                      <a:cubicBezTo>
                        <a:pt x="555" y="860"/>
                        <a:pt x="610" y="804"/>
                        <a:pt x="638" y="777"/>
                      </a:cubicBezTo>
                      <a:cubicBezTo>
                        <a:pt x="666" y="721"/>
                        <a:pt x="666" y="666"/>
                        <a:pt x="666" y="610"/>
                      </a:cubicBezTo>
                      <a:cubicBezTo>
                        <a:pt x="666" y="555"/>
                        <a:pt x="666" y="499"/>
                        <a:pt x="638" y="472"/>
                      </a:cubicBezTo>
                      <a:cubicBezTo>
                        <a:pt x="610" y="416"/>
                        <a:pt x="555" y="361"/>
                        <a:pt x="527" y="333"/>
                      </a:cubicBezTo>
                      <a:cubicBezTo>
                        <a:pt x="472" y="305"/>
                        <a:pt x="416" y="305"/>
                        <a:pt x="361" y="305"/>
                      </a:cubicBezTo>
                      <a:lnTo>
                        <a:pt x="278" y="305"/>
                      </a:lnTo>
                      <a:lnTo>
                        <a:pt x="472" y="28"/>
                      </a:lnTo>
                      <a:cubicBezTo>
                        <a:pt x="472" y="28"/>
                        <a:pt x="472" y="0"/>
                        <a:pt x="4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1" name="Google Shape;341;p16"/>
              <p:cNvGrpSpPr/>
              <p:nvPr/>
            </p:nvGrpSpPr>
            <p:grpSpPr>
              <a:xfrm>
                <a:off x="5614975" y="4609225"/>
                <a:ext cx="2597125" cy="40925"/>
                <a:chOff x="5614975" y="4609225"/>
                <a:chExt cx="2597125" cy="40925"/>
              </a:xfrm>
            </p:grpSpPr>
            <p:sp>
              <p:nvSpPr>
                <p:cNvPr id="342" name="Google Shape;342;p16"/>
                <p:cNvSpPr/>
                <p:nvPr/>
              </p:nvSpPr>
              <p:spPr>
                <a:xfrm>
                  <a:off x="5614975" y="4632100"/>
                  <a:ext cx="24974" cy="18050"/>
                </a:xfrm>
                <a:custGeom>
                  <a:avLst/>
                  <a:gdLst/>
                  <a:ahLst/>
                  <a:cxnLst/>
                  <a:rect l="l" t="t" r="r" b="b"/>
                  <a:pathLst>
                    <a:path w="1027" h="722" extrusionOk="0">
                      <a:moveTo>
                        <a:pt x="638" y="139"/>
                      </a:moveTo>
                      <a:cubicBezTo>
                        <a:pt x="721" y="139"/>
                        <a:pt x="777" y="167"/>
                        <a:pt x="832" y="194"/>
                      </a:cubicBezTo>
                      <a:cubicBezTo>
                        <a:pt x="888" y="222"/>
                        <a:pt x="915" y="277"/>
                        <a:pt x="915" y="361"/>
                      </a:cubicBezTo>
                      <a:cubicBezTo>
                        <a:pt x="915" y="416"/>
                        <a:pt x="888" y="472"/>
                        <a:pt x="832" y="527"/>
                      </a:cubicBezTo>
                      <a:cubicBezTo>
                        <a:pt x="777" y="555"/>
                        <a:pt x="721" y="582"/>
                        <a:pt x="638" y="582"/>
                      </a:cubicBezTo>
                      <a:lnTo>
                        <a:pt x="389" y="582"/>
                      </a:lnTo>
                      <a:cubicBezTo>
                        <a:pt x="306" y="582"/>
                        <a:pt x="250" y="555"/>
                        <a:pt x="195" y="527"/>
                      </a:cubicBezTo>
                      <a:cubicBezTo>
                        <a:pt x="139" y="472"/>
                        <a:pt x="111" y="416"/>
                        <a:pt x="111" y="361"/>
                      </a:cubicBezTo>
                      <a:cubicBezTo>
                        <a:pt x="111" y="277"/>
                        <a:pt x="139" y="222"/>
                        <a:pt x="195" y="194"/>
                      </a:cubicBezTo>
                      <a:cubicBezTo>
                        <a:pt x="250" y="167"/>
                        <a:pt x="306" y="139"/>
                        <a:pt x="389" y="139"/>
                      </a:cubicBezTo>
                      <a:close/>
                      <a:moveTo>
                        <a:pt x="389" y="0"/>
                      </a:moveTo>
                      <a:cubicBezTo>
                        <a:pt x="278" y="0"/>
                        <a:pt x="195" y="28"/>
                        <a:pt x="111" y="83"/>
                      </a:cubicBezTo>
                      <a:cubicBezTo>
                        <a:pt x="28" y="139"/>
                        <a:pt x="1" y="222"/>
                        <a:pt x="1" y="361"/>
                      </a:cubicBezTo>
                      <a:cubicBezTo>
                        <a:pt x="1" y="472"/>
                        <a:pt x="28" y="555"/>
                        <a:pt x="111" y="610"/>
                      </a:cubicBezTo>
                      <a:cubicBezTo>
                        <a:pt x="195" y="666"/>
                        <a:pt x="278" y="721"/>
                        <a:pt x="389" y="721"/>
                      </a:cubicBezTo>
                      <a:lnTo>
                        <a:pt x="638" y="721"/>
                      </a:lnTo>
                      <a:cubicBezTo>
                        <a:pt x="749" y="693"/>
                        <a:pt x="832" y="666"/>
                        <a:pt x="915" y="610"/>
                      </a:cubicBezTo>
                      <a:cubicBezTo>
                        <a:pt x="999" y="555"/>
                        <a:pt x="1026" y="472"/>
                        <a:pt x="1026" y="361"/>
                      </a:cubicBezTo>
                      <a:cubicBezTo>
                        <a:pt x="1026" y="222"/>
                        <a:pt x="999" y="139"/>
                        <a:pt x="915" y="83"/>
                      </a:cubicBezTo>
                      <a:cubicBezTo>
                        <a:pt x="832" y="28"/>
                        <a:pt x="749" y="0"/>
                        <a:pt x="6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16"/>
                <p:cNvSpPr/>
                <p:nvPr/>
              </p:nvSpPr>
              <p:spPr>
                <a:xfrm>
                  <a:off x="5615656" y="4617525"/>
                  <a:ext cx="23612" cy="11125"/>
                </a:xfrm>
                <a:custGeom>
                  <a:avLst/>
                  <a:gdLst/>
                  <a:ahLst/>
                  <a:cxnLst/>
                  <a:rect l="l" t="t" r="r" b="b"/>
                  <a:pathLst>
                    <a:path w="971" h="445" extrusionOk="0">
                      <a:moveTo>
                        <a:pt x="0" y="1"/>
                      </a:moveTo>
                      <a:cubicBezTo>
                        <a:pt x="0" y="1"/>
                        <a:pt x="0" y="29"/>
                        <a:pt x="0" y="29"/>
                      </a:cubicBezTo>
                      <a:lnTo>
                        <a:pt x="0" y="84"/>
                      </a:lnTo>
                      <a:cubicBezTo>
                        <a:pt x="0" y="112"/>
                        <a:pt x="0" y="112"/>
                        <a:pt x="0" y="140"/>
                      </a:cubicBezTo>
                      <a:lnTo>
                        <a:pt x="250" y="445"/>
                      </a:lnTo>
                      <a:lnTo>
                        <a:pt x="278" y="445"/>
                      </a:lnTo>
                      <a:lnTo>
                        <a:pt x="333" y="417"/>
                      </a:lnTo>
                      <a:cubicBezTo>
                        <a:pt x="333" y="417"/>
                        <a:pt x="333" y="389"/>
                        <a:pt x="333" y="389"/>
                      </a:cubicBezTo>
                      <a:cubicBezTo>
                        <a:pt x="333" y="389"/>
                        <a:pt x="333" y="361"/>
                        <a:pt x="333" y="361"/>
                      </a:cubicBezTo>
                      <a:lnTo>
                        <a:pt x="139" y="140"/>
                      </a:lnTo>
                      <a:lnTo>
                        <a:pt x="943" y="140"/>
                      </a:lnTo>
                      <a:cubicBezTo>
                        <a:pt x="971" y="140"/>
                        <a:pt x="971" y="140"/>
                        <a:pt x="971" y="112"/>
                      </a:cubicBezTo>
                      <a:lnTo>
                        <a:pt x="971" y="29"/>
                      </a:lnTo>
                      <a:cubicBezTo>
                        <a:pt x="971" y="29"/>
                        <a:pt x="971" y="1"/>
                        <a:pt x="9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16"/>
                <p:cNvSpPr/>
                <p:nvPr/>
              </p:nvSpPr>
              <p:spPr>
                <a:xfrm>
                  <a:off x="6128984" y="4632100"/>
                  <a:ext cx="25675" cy="18050"/>
                </a:xfrm>
                <a:custGeom>
                  <a:avLst/>
                  <a:gdLst/>
                  <a:ahLst/>
                  <a:cxnLst/>
                  <a:rect l="l" t="t" r="r" b="b"/>
                  <a:pathLst>
                    <a:path w="1027" h="722" extrusionOk="0">
                      <a:moveTo>
                        <a:pt x="638" y="139"/>
                      </a:moveTo>
                      <a:cubicBezTo>
                        <a:pt x="722" y="139"/>
                        <a:pt x="805" y="167"/>
                        <a:pt x="833" y="194"/>
                      </a:cubicBezTo>
                      <a:cubicBezTo>
                        <a:pt x="888" y="222"/>
                        <a:pt x="916" y="277"/>
                        <a:pt x="916" y="361"/>
                      </a:cubicBezTo>
                      <a:cubicBezTo>
                        <a:pt x="916" y="416"/>
                        <a:pt x="888" y="472"/>
                        <a:pt x="833" y="527"/>
                      </a:cubicBezTo>
                      <a:cubicBezTo>
                        <a:pt x="805" y="555"/>
                        <a:pt x="722" y="582"/>
                        <a:pt x="638" y="582"/>
                      </a:cubicBezTo>
                      <a:lnTo>
                        <a:pt x="417" y="582"/>
                      </a:lnTo>
                      <a:cubicBezTo>
                        <a:pt x="306" y="582"/>
                        <a:pt x="250" y="555"/>
                        <a:pt x="195" y="527"/>
                      </a:cubicBezTo>
                      <a:cubicBezTo>
                        <a:pt x="139" y="472"/>
                        <a:pt x="139" y="416"/>
                        <a:pt x="139" y="361"/>
                      </a:cubicBezTo>
                      <a:cubicBezTo>
                        <a:pt x="139" y="277"/>
                        <a:pt x="139" y="222"/>
                        <a:pt x="195" y="194"/>
                      </a:cubicBezTo>
                      <a:cubicBezTo>
                        <a:pt x="250" y="167"/>
                        <a:pt x="306" y="139"/>
                        <a:pt x="417" y="139"/>
                      </a:cubicBezTo>
                      <a:close/>
                      <a:moveTo>
                        <a:pt x="389" y="0"/>
                      </a:moveTo>
                      <a:cubicBezTo>
                        <a:pt x="278" y="0"/>
                        <a:pt x="195" y="28"/>
                        <a:pt x="112" y="83"/>
                      </a:cubicBezTo>
                      <a:cubicBezTo>
                        <a:pt x="56" y="139"/>
                        <a:pt x="1" y="222"/>
                        <a:pt x="1" y="361"/>
                      </a:cubicBezTo>
                      <a:cubicBezTo>
                        <a:pt x="1" y="472"/>
                        <a:pt x="56" y="555"/>
                        <a:pt x="112" y="610"/>
                      </a:cubicBezTo>
                      <a:cubicBezTo>
                        <a:pt x="195" y="666"/>
                        <a:pt x="278" y="721"/>
                        <a:pt x="389" y="721"/>
                      </a:cubicBezTo>
                      <a:lnTo>
                        <a:pt x="638" y="721"/>
                      </a:lnTo>
                      <a:cubicBezTo>
                        <a:pt x="749" y="693"/>
                        <a:pt x="860" y="666"/>
                        <a:pt x="916" y="610"/>
                      </a:cubicBezTo>
                      <a:cubicBezTo>
                        <a:pt x="999" y="555"/>
                        <a:pt x="1027" y="472"/>
                        <a:pt x="1027" y="361"/>
                      </a:cubicBezTo>
                      <a:cubicBezTo>
                        <a:pt x="1027" y="222"/>
                        <a:pt x="999" y="139"/>
                        <a:pt x="916" y="83"/>
                      </a:cubicBezTo>
                      <a:cubicBezTo>
                        <a:pt x="860" y="28"/>
                        <a:pt x="749" y="0"/>
                        <a:pt x="6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16"/>
                <p:cNvSpPr/>
                <p:nvPr/>
              </p:nvSpPr>
              <p:spPr>
                <a:xfrm>
                  <a:off x="6128575" y="4611300"/>
                  <a:ext cx="25675" cy="17350"/>
                </a:xfrm>
                <a:custGeom>
                  <a:avLst/>
                  <a:gdLst/>
                  <a:ahLst/>
                  <a:cxnLst/>
                  <a:rect l="l" t="t" r="r" b="b"/>
                  <a:pathLst>
                    <a:path w="1027" h="694" extrusionOk="0">
                      <a:moveTo>
                        <a:pt x="943" y="1"/>
                      </a:moveTo>
                      <a:cubicBezTo>
                        <a:pt x="916" y="1"/>
                        <a:pt x="916" y="28"/>
                        <a:pt x="916" y="28"/>
                      </a:cubicBezTo>
                      <a:cubicBezTo>
                        <a:pt x="888" y="28"/>
                        <a:pt x="888" y="28"/>
                        <a:pt x="888" y="56"/>
                      </a:cubicBezTo>
                      <a:lnTo>
                        <a:pt x="888" y="500"/>
                      </a:lnTo>
                      <a:lnTo>
                        <a:pt x="611" y="222"/>
                      </a:lnTo>
                      <a:cubicBezTo>
                        <a:pt x="555" y="139"/>
                        <a:pt x="500" y="112"/>
                        <a:pt x="472" y="84"/>
                      </a:cubicBezTo>
                      <a:cubicBezTo>
                        <a:pt x="417" y="56"/>
                        <a:pt x="361" y="28"/>
                        <a:pt x="306" y="28"/>
                      </a:cubicBezTo>
                      <a:cubicBezTo>
                        <a:pt x="223" y="28"/>
                        <a:pt x="139" y="56"/>
                        <a:pt x="84" y="112"/>
                      </a:cubicBezTo>
                      <a:cubicBezTo>
                        <a:pt x="29" y="167"/>
                        <a:pt x="1" y="250"/>
                        <a:pt x="1" y="361"/>
                      </a:cubicBezTo>
                      <a:cubicBezTo>
                        <a:pt x="1" y="417"/>
                        <a:pt x="29" y="472"/>
                        <a:pt x="56" y="527"/>
                      </a:cubicBezTo>
                      <a:cubicBezTo>
                        <a:pt x="84" y="583"/>
                        <a:pt x="112" y="611"/>
                        <a:pt x="167" y="638"/>
                      </a:cubicBezTo>
                      <a:cubicBezTo>
                        <a:pt x="223" y="666"/>
                        <a:pt x="278" y="666"/>
                        <a:pt x="306" y="694"/>
                      </a:cubicBezTo>
                      <a:cubicBezTo>
                        <a:pt x="333" y="694"/>
                        <a:pt x="333" y="666"/>
                        <a:pt x="333" y="666"/>
                      </a:cubicBezTo>
                      <a:cubicBezTo>
                        <a:pt x="333" y="666"/>
                        <a:pt x="333" y="666"/>
                        <a:pt x="333" y="638"/>
                      </a:cubicBezTo>
                      <a:lnTo>
                        <a:pt x="333" y="583"/>
                      </a:lnTo>
                      <a:cubicBezTo>
                        <a:pt x="333" y="583"/>
                        <a:pt x="333" y="555"/>
                        <a:pt x="333" y="555"/>
                      </a:cubicBezTo>
                      <a:lnTo>
                        <a:pt x="306" y="555"/>
                      </a:lnTo>
                      <a:cubicBezTo>
                        <a:pt x="250" y="527"/>
                        <a:pt x="223" y="527"/>
                        <a:pt x="167" y="472"/>
                      </a:cubicBezTo>
                      <a:cubicBezTo>
                        <a:pt x="139" y="444"/>
                        <a:pt x="139" y="417"/>
                        <a:pt x="139" y="361"/>
                      </a:cubicBezTo>
                      <a:cubicBezTo>
                        <a:pt x="139" y="306"/>
                        <a:pt x="139" y="250"/>
                        <a:pt x="167" y="222"/>
                      </a:cubicBezTo>
                      <a:cubicBezTo>
                        <a:pt x="195" y="195"/>
                        <a:pt x="250" y="167"/>
                        <a:pt x="306" y="167"/>
                      </a:cubicBezTo>
                      <a:cubicBezTo>
                        <a:pt x="361" y="167"/>
                        <a:pt x="389" y="195"/>
                        <a:pt x="417" y="195"/>
                      </a:cubicBezTo>
                      <a:cubicBezTo>
                        <a:pt x="472" y="222"/>
                        <a:pt x="500" y="278"/>
                        <a:pt x="583" y="361"/>
                      </a:cubicBezTo>
                      <a:lnTo>
                        <a:pt x="888" y="666"/>
                      </a:lnTo>
                      <a:cubicBezTo>
                        <a:pt x="888" y="694"/>
                        <a:pt x="916" y="694"/>
                        <a:pt x="943" y="694"/>
                      </a:cubicBezTo>
                      <a:lnTo>
                        <a:pt x="999" y="694"/>
                      </a:lnTo>
                      <a:cubicBezTo>
                        <a:pt x="1027" y="694"/>
                        <a:pt x="1027" y="666"/>
                        <a:pt x="1027" y="666"/>
                      </a:cubicBezTo>
                      <a:lnTo>
                        <a:pt x="1027" y="56"/>
                      </a:lnTo>
                      <a:cubicBezTo>
                        <a:pt x="1027" y="28"/>
                        <a:pt x="1027" y="28"/>
                        <a:pt x="999" y="28"/>
                      </a:cubicBezTo>
                      <a:cubicBezTo>
                        <a:pt x="999" y="28"/>
                        <a:pt x="999" y="1"/>
                        <a:pt x="9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16"/>
                <p:cNvSpPr/>
                <p:nvPr/>
              </p:nvSpPr>
              <p:spPr>
                <a:xfrm>
                  <a:off x="6643694" y="4632100"/>
                  <a:ext cx="24975" cy="18050"/>
                </a:xfrm>
                <a:custGeom>
                  <a:avLst/>
                  <a:gdLst/>
                  <a:ahLst/>
                  <a:cxnLst/>
                  <a:rect l="l" t="t" r="r" b="b"/>
                  <a:pathLst>
                    <a:path w="999" h="722" extrusionOk="0">
                      <a:moveTo>
                        <a:pt x="610" y="139"/>
                      </a:moveTo>
                      <a:cubicBezTo>
                        <a:pt x="693" y="139"/>
                        <a:pt x="776" y="167"/>
                        <a:pt x="804" y="194"/>
                      </a:cubicBezTo>
                      <a:cubicBezTo>
                        <a:pt x="860" y="222"/>
                        <a:pt x="887" y="277"/>
                        <a:pt x="887" y="361"/>
                      </a:cubicBezTo>
                      <a:cubicBezTo>
                        <a:pt x="887" y="416"/>
                        <a:pt x="860" y="472"/>
                        <a:pt x="804" y="527"/>
                      </a:cubicBezTo>
                      <a:cubicBezTo>
                        <a:pt x="776" y="555"/>
                        <a:pt x="693" y="582"/>
                        <a:pt x="610" y="582"/>
                      </a:cubicBezTo>
                      <a:lnTo>
                        <a:pt x="388" y="582"/>
                      </a:lnTo>
                      <a:cubicBezTo>
                        <a:pt x="305" y="582"/>
                        <a:pt x="222" y="555"/>
                        <a:pt x="166" y="527"/>
                      </a:cubicBezTo>
                      <a:cubicBezTo>
                        <a:pt x="139" y="472"/>
                        <a:pt x="111" y="416"/>
                        <a:pt x="111" y="361"/>
                      </a:cubicBezTo>
                      <a:cubicBezTo>
                        <a:pt x="111" y="277"/>
                        <a:pt x="139" y="222"/>
                        <a:pt x="166" y="194"/>
                      </a:cubicBezTo>
                      <a:cubicBezTo>
                        <a:pt x="222" y="167"/>
                        <a:pt x="305" y="139"/>
                        <a:pt x="388" y="139"/>
                      </a:cubicBezTo>
                      <a:close/>
                      <a:moveTo>
                        <a:pt x="361" y="0"/>
                      </a:moveTo>
                      <a:cubicBezTo>
                        <a:pt x="250" y="0"/>
                        <a:pt x="166" y="28"/>
                        <a:pt x="83" y="83"/>
                      </a:cubicBezTo>
                      <a:cubicBezTo>
                        <a:pt x="28" y="139"/>
                        <a:pt x="0" y="222"/>
                        <a:pt x="0" y="361"/>
                      </a:cubicBezTo>
                      <a:cubicBezTo>
                        <a:pt x="0" y="472"/>
                        <a:pt x="28" y="555"/>
                        <a:pt x="83" y="610"/>
                      </a:cubicBezTo>
                      <a:cubicBezTo>
                        <a:pt x="166" y="666"/>
                        <a:pt x="250" y="721"/>
                        <a:pt x="361" y="721"/>
                      </a:cubicBezTo>
                      <a:lnTo>
                        <a:pt x="610" y="721"/>
                      </a:lnTo>
                      <a:cubicBezTo>
                        <a:pt x="721" y="693"/>
                        <a:pt x="832" y="666"/>
                        <a:pt x="887" y="610"/>
                      </a:cubicBezTo>
                      <a:cubicBezTo>
                        <a:pt x="971" y="555"/>
                        <a:pt x="998" y="472"/>
                        <a:pt x="998" y="361"/>
                      </a:cubicBezTo>
                      <a:cubicBezTo>
                        <a:pt x="998" y="222"/>
                        <a:pt x="971" y="139"/>
                        <a:pt x="887" y="83"/>
                      </a:cubicBezTo>
                      <a:cubicBezTo>
                        <a:pt x="832" y="28"/>
                        <a:pt x="721" y="0"/>
                        <a:pt x="6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16"/>
                <p:cNvSpPr/>
                <p:nvPr/>
              </p:nvSpPr>
              <p:spPr>
                <a:xfrm>
                  <a:off x="6643556" y="4611300"/>
                  <a:ext cx="24975" cy="17350"/>
                </a:xfrm>
                <a:custGeom>
                  <a:avLst/>
                  <a:gdLst/>
                  <a:ahLst/>
                  <a:cxnLst/>
                  <a:rect l="l" t="t" r="r" b="b"/>
                  <a:pathLst>
                    <a:path w="999" h="694" extrusionOk="0">
                      <a:moveTo>
                        <a:pt x="693" y="1"/>
                      </a:moveTo>
                      <a:cubicBezTo>
                        <a:pt x="610" y="1"/>
                        <a:pt x="555" y="28"/>
                        <a:pt x="499" y="84"/>
                      </a:cubicBezTo>
                      <a:cubicBezTo>
                        <a:pt x="444" y="139"/>
                        <a:pt x="416" y="195"/>
                        <a:pt x="416" y="306"/>
                      </a:cubicBezTo>
                      <a:lnTo>
                        <a:pt x="416" y="333"/>
                      </a:lnTo>
                      <a:lnTo>
                        <a:pt x="111" y="56"/>
                      </a:lnTo>
                      <a:cubicBezTo>
                        <a:pt x="111" y="28"/>
                        <a:pt x="83" y="28"/>
                        <a:pt x="83" y="28"/>
                      </a:cubicBezTo>
                      <a:lnTo>
                        <a:pt x="28" y="28"/>
                      </a:lnTo>
                      <a:cubicBezTo>
                        <a:pt x="28" y="28"/>
                        <a:pt x="28" y="28"/>
                        <a:pt x="0" y="56"/>
                      </a:cubicBezTo>
                      <a:lnTo>
                        <a:pt x="0" y="638"/>
                      </a:lnTo>
                      <a:cubicBezTo>
                        <a:pt x="28" y="666"/>
                        <a:pt x="28" y="666"/>
                        <a:pt x="28" y="666"/>
                      </a:cubicBezTo>
                      <a:lnTo>
                        <a:pt x="83" y="666"/>
                      </a:lnTo>
                      <a:cubicBezTo>
                        <a:pt x="83" y="666"/>
                        <a:pt x="111" y="666"/>
                        <a:pt x="111" y="638"/>
                      </a:cubicBezTo>
                      <a:lnTo>
                        <a:pt x="111" y="195"/>
                      </a:lnTo>
                      <a:lnTo>
                        <a:pt x="416" y="472"/>
                      </a:lnTo>
                      <a:cubicBezTo>
                        <a:pt x="444" y="500"/>
                        <a:pt x="444" y="500"/>
                        <a:pt x="471" y="500"/>
                      </a:cubicBezTo>
                      <a:lnTo>
                        <a:pt x="527" y="500"/>
                      </a:lnTo>
                      <a:cubicBezTo>
                        <a:pt x="527" y="472"/>
                        <a:pt x="527" y="472"/>
                        <a:pt x="527" y="472"/>
                      </a:cubicBezTo>
                      <a:lnTo>
                        <a:pt x="527" y="333"/>
                      </a:lnTo>
                      <a:cubicBezTo>
                        <a:pt x="527" y="195"/>
                        <a:pt x="582" y="112"/>
                        <a:pt x="693" y="112"/>
                      </a:cubicBezTo>
                      <a:cubicBezTo>
                        <a:pt x="749" y="112"/>
                        <a:pt x="804" y="139"/>
                        <a:pt x="832" y="195"/>
                      </a:cubicBezTo>
                      <a:cubicBezTo>
                        <a:pt x="860" y="222"/>
                        <a:pt x="887" y="278"/>
                        <a:pt x="887" y="333"/>
                      </a:cubicBezTo>
                      <a:cubicBezTo>
                        <a:pt x="887" y="389"/>
                        <a:pt x="887" y="444"/>
                        <a:pt x="860" y="500"/>
                      </a:cubicBezTo>
                      <a:cubicBezTo>
                        <a:pt x="832" y="527"/>
                        <a:pt x="804" y="555"/>
                        <a:pt x="749" y="583"/>
                      </a:cubicBezTo>
                      <a:lnTo>
                        <a:pt x="721" y="583"/>
                      </a:lnTo>
                      <a:cubicBezTo>
                        <a:pt x="721" y="583"/>
                        <a:pt x="721" y="611"/>
                        <a:pt x="721" y="611"/>
                      </a:cubicBezTo>
                      <a:lnTo>
                        <a:pt x="721" y="666"/>
                      </a:lnTo>
                      <a:cubicBezTo>
                        <a:pt x="721" y="694"/>
                        <a:pt x="721" y="694"/>
                        <a:pt x="749" y="694"/>
                      </a:cubicBezTo>
                      <a:cubicBezTo>
                        <a:pt x="804" y="694"/>
                        <a:pt x="832" y="694"/>
                        <a:pt x="887" y="666"/>
                      </a:cubicBezTo>
                      <a:cubicBezTo>
                        <a:pt x="915" y="638"/>
                        <a:pt x="943" y="583"/>
                        <a:pt x="971" y="527"/>
                      </a:cubicBezTo>
                      <a:cubicBezTo>
                        <a:pt x="998" y="472"/>
                        <a:pt x="998" y="417"/>
                        <a:pt x="998" y="333"/>
                      </a:cubicBezTo>
                      <a:cubicBezTo>
                        <a:pt x="998" y="278"/>
                        <a:pt x="998" y="222"/>
                        <a:pt x="971" y="167"/>
                      </a:cubicBezTo>
                      <a:cubicBezTo>
                        <a:pt x="943" y="112"/>
                        <a:pt x="915" y="56"/>
                        <a:pt x="860" y="28"/>
                      </a:cubicBezTo>
                      <a:cubicBezTo>
                        <a:pt x="832" y="1"/>
                        <a:pt x="776" y="1"/>
                        <a:pt x="6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16"/>
                <p:cNvSpPr/>
                <p:nvPr/>
              </p:nvSpPr>
              <p:spPr>
                <a:xfrm>
                  <a:off x="7157705" y="4632100"/>
                  <a:ext cx="24975" cy="18050"/>
                </a:xfrm>
                <a:custGeom>
                  <a:avLst/>
                  <a:gdLst/>
                  <a:ahLst/>
                  <a:cxnLst/>
                  <a:rect l="l" t="t" r="r" b="b"/>
                  <a:pathLst>
                    <a:path w="999" h="722" extrusionOk="0">
                      <a:moveTo>
                        <a:pt x="611" y="139"/>
                      </a:moveTo>
                      <a:cubicBezTo>
                        <a:pt x="694" y="139"/>
                        <a:pt x="777" y="167"/>
                        <a:pt x="833" y="194"/>
                      </a:cubicBezTo>
                      <a:cubicBezTo>
                        <a:pt x="860" y="222"/>
                        <a:pt x="888" y="277"/>
                        <a:pt x="888" y="361"/>
                      </a:cubicBezTo>
                      <a:cubicBezTo>
                        <a:pt x="888" y="416"/>
                        <a:pt x="860" y="472"/>
                        <a:pt x="833" y="527"/>
                      </a:cubicBezTo>
                      <a:cubicBezTo>
                        <a:pt x="777" y="555"/>
                        <a:pt x="694" y="582"/>
                        <a:pt x="611" y="582"/>
                      </a:cubicBezTo>
                      <a:lnTo>
                        <a:pt x="389" y="582"/>
                      </a:lnTo>
                      <a:cubicBezTo>
                        <a:pt x="306" y="582"/>
                        <a:pt x="223" y="555"/>
                        <a:pt x="167" y="527"/>
                      </a:cubicBezTo>
                      <a:cubicBezTo>
                        <a:pt x="139" y="472"/>
                        <a:pt x="112" y="416"/>
                        <a:pt x="112" y="361"/>
                      </a:cubicBezTo>
                      <a:cubicBezTo>
                        <a:pt x="112" y="277"/>
                        <a:pt x="139" y="222"/>
                        <a:pt x="167" y="194"/>
                      </a:cubicBezTo>
                      <a:cubicBezTo>
                        <a:pt x="223" y="167"/>
                        <a:pt x="306" y="139"/>
                        <a:pt x="389" y="139"/>
                      </a:cubicBezTo>
                      <a:close/>
                      <a:moveTo>
                        <a:pt x="389" y="0"/>
                      </a:moveTo>
                      <a:cubicBezTo>
                        <a:pt x="250" y="0"/>
                        <a:pt x="167" y="28"/>
                        <a:pt x="112" y="83"/>
                      </a:cubicBezTo>
                      <a:cubicBezTo>
                        <a:pt x="28" y="139"/>
                        <a:pt x="1" y="222"/>
                        <a:pt x="1" y="361"/>
                      </a:cubicBezTo>
                      <a:cubicBezTo>
                        <a:pt x="1" y="472"/>
                        <a:pt x="28" y="555"/>
                        <a:pt x="112" y="610"/>
                      </a:cubicBezTo>
                      <a:cubicBezTo>
                        <a:pt x="167" y="666"/>
                        <a:pt x="250" y="721"/>
                        <a:pt x="389" y="721"/>
                      </a:cubicBezTo>
                      <a:lnTo>
                        <a:pt x="611" y="721"/>
                      </a:lnTo>
                      <a:cubicBezTo>
                        <a:pt x="749" y="693"/>
                        <a:pt x="833" y="666"/>
                        <a:pt x="916" y="610"/>
                      </a:cubicBezTo>
                      <a:cubicBezTo>
                        <a:pt x="971" y="555"/>
                        <a:pt x="999" y="472"/>
                        <a:pt x="999" y="361"/>
                      </a:cubicBezTo>
                      <a:cubicBezTo>
                        <a:pt x="999" y="222"/>
                        <a:pt x="971" y="139"/>
                        <a:pt x="916" y="83"/>
                      </a:cubicBezTo>
                      <a:cubicBezTo>
                        <a:pt x="833" y="28"/>
                        <a:pt x="749" y="0"/>
                        <a:pt x="6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16"/>
                <p:cNvSpPr/>
                <p:nvPr/>
              </p:nvSpPr>
              <p:spPr>
                <a:xfrm>
                  <a:off x="7157837" y="4609225"/>
                  <a:ext cx="24975" cy="19425"/>
                </a:xfrm>
                <a:custGeom>
                  <a:avLst/>
                  <a:gdLst/>
                  <a:ahLst/>
                  <a:cxnLst/>
                  <a:rect l="l" t="t" r="r" b="b"/>
                  <a:pathLst>
                    <a:path w="999" h="777" extrusionOk="0">
                      <a:moveTo>
                        <a:pt x="638" y="277"/>
                      </a:moveTo>
                      <a:lnTo>
                        <a:pt x="638" y="638"/>
                      </a:lnTo>
                      <a:lnTo>
                        <a:pt x="139" y="277"/>
                      </a:lnTo>
                      <a:close/>
                      <a:moveTo>
                        <a:pt x="638" y="0"/>
                      </a:moveTo>
                      <a:cubicBezTo>
                        <a:pt x="638" y="0"/>
                        <a:pt x="638" y="28"/>
                        <a:pt x="638" y="28"/>
                      </a:cubicBezTo>
                      <a:lnTo>
                        <a:pt x="638" y="167"/>
                      </a:lnTo>
                      <a:lnTo>
                        <a:pt x="1" y="167"/>
                      </a:lnTo>
                      <a:cubicBezTo>
                        <a:pt x="1" y="167"/>
                        <a:pt x="1" y="167"/>
                        <a:pt x="1" y="194"/>
                      </a:cubicBezTo>
                      <a:lnTo>
                        <a:pt x="1" y="277"/>
                      </a:lnTo>
                      <a:cubicBezTo>
                        <a:pt x="1" y="305"/>
                        <a:pt x="1" y="305"/>
                        <a:pt x="1" y="305"/>
                      </a:cubicBezTo>
                      <a:cubicBezTo>
                        <a:pt x="28" y="333"/>
                        <a:pt x="28" y="333"/>
                        <a:pt x="28" y="333"/>
                      </a:cubicBezTo>
                      <a:lnTo>
                        <a:pt x="638" y="749"/>
                      </a:lnTo>
                      <a:cubicBezTo>
                        <a:pt x="638" y="777"/>
                        <a:pt x="666" y="777"/>
                        <a:pt x="666" y="777"/>
                      </a:cubicBezTo>
                      <a:lnTo>
                        <a:pt x="749" y="777"/>
                      </a:lnTo>
                      <a:cubicBezTo>
                        <a:pt x="749" y="749"/>
                        <a:pt x="749" y="749"/>
                        <a:pt x="749" y="749"/>
                      </a:cubicBezTo>
                      <a:lnTo>
                        <a:pt x="749" y="277"/>
                      </a:lnTo>
                      <a:lnTo>
                        <a:pt x="999" y="277"/>
                      </a:lnTo>
                      <a:cubicBezTo>
                        <a:pt x="999" y="277"/>
                        <a:pt x="999" y="250"/>
                        <a:pt x="999" y="250"/>
                      </a:cubicBezTo>
                      <a:lnTo>
                        <a:pt x="999" y="194"/>
                      </a:lnTo>
                      <a:cubicBezTo>
                        <a:pt x="999" y="167"/>
                        <a:pt x="999" y="167"/>
                        <a:pt x="999" y="167"/>
                      </a:cubicBezTo>
                      <a:lnTo>
                        <a:pt x="749" y="167"/>
                      </a:lnTo>
                      <a:lnTo>
                        <a:pt x="749" y="28"/>
                      </a:lnTo>
                      <a:cubicBezTo>
                        <a:pt x="749" y="28"/>
                        <a:pt x="749" y="0"/>
                        <a:pt x="7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16"/>
                <p:cNvSpPr/>
                <p:nvPr/>
              </p:nvSpPr>
              <p:spPr>
                <a:xfrm>
                  <a:off x="7671715" y="4632100"/>
                  <a:ext cx="25675" cy="18050"/>
                </a:xfrm>
                <a:custGeom>
                  <a:avLst/>
                  <a:gdLst/>
                  <a:ahLst/>
                  <a:cxnLst/>
                  <a:rect l="l" t="t" r="r" b="b"/>
                  <a:pathLst>
                    <a:path w="1027" h="722" extrusionOk="0">
                      <a:moveTo>
                        <a:pt x="611" y="139"/>
                      </a:moveTo>
                      <a:cubicBezTo>
                        <a:pt x="722" y="139"/>
                        <a:pt x="777" y="167"/>
                        <a:pt x="833" y="194"/>
                      </a:cubicBezTo>
                      <a:cubicBezTo>
                        <a:pt x="888" y="222"/>
                        <a:pt x="888" y="277"/>
                        <a:pt x="888" y="361"/>
                      </a:cubicBezTo>
                      <a:cubicBezTo>
                        <a:pt x="888" y="416"/>
                        <a:pt x="888" y="472"/>
                        <a:pt x="833" y="527"/>
                      </a:cubicBezTo>
                      <a:cubicBezTo>
                        <a:pt x="777" y="555"/>
                        <a:pt x="722" y="582"/>
                        <a:pt x="611" y="582"/>
                      </a:cubicBezTo>
                      <a:lnTo>
                        <a:pt x="389" y="582"/>
                      </a:lnTo>
                      <a:cubicBezTo>
                        <a:pt x="306" y="582"/>
                        <a:pt x="223" y="555"/>
                        <a:pt x="195" y="527"/>
                      </a:cubicBezTo>
                      <a:cubicBezTo>
                        <a:pt x="140" y="472"/>
                        <a:pt x="112" y="416"/>
                        <a:pt x="112" y="361"/>
                      </a:cubicBezTo>
                      <a:cubicBezTo>
                        <a:pt x="112" y="277"/>
                        <a:pt x="140" y="222"/>
                        <a:pt x="195" y="194"/>
                      </a:cubicBezTo>
                      <a:cubicBezTo>
                        <a:pt x="223" y="167"/>
                        <a:pt x="306" y="139"/>
                        <a:pt x="389" y="139"/>
                      </a:cubicBezTo>
                      <a:close/>
                      <a:moveTo>
                        <a:pt x="389" y="0"/>
                      </a:moveTo>
                      <a:cubicBezTo>
                        <a:pt x="278" y="0"/>
                        <a:pt x="167" y="28"/>
                        <a:pt x="112" y="83"/>
                      </a:cubicBezTo>
                      <a:cubicBezTo>
                        <a:pt x="29" y="139"/>
                        <a:pt x="1" y="222"/>
                        <a:pt x="1" y="361"/>
                      </a:cubicBezTo>
                      <a:cubicBezTo>
                        <a:pt x="1" y="472"/>
                        <a:pt x="29" y="555"/>
                        <a:pt x="112" y="610"/>
                      </a:cubicBezTo>
                      <a:cubicBezTo>
                        <a:pt x="167" y="666"/>
                        <a:pt x="278" y="721"/>
                        <a:pt x="389" y="721"/>
                      </a:cubicBezTo>
                      <a:lnTo>
                        <a:pt x="639" y="721"/>
                      </a:lnTo>
                      <a:cubicBezTo>
                        <a:pt x="750" y="693"/>
                        <a:pt x="833" y="666"/>
                        <a:pt x="916" y="610"/>
                      </a:cubicBezTo>
                      <a:cubicBezTo>
                        <a:pt x="971" y="555"/>
                        <a:pt x="1027" y="472"/>
                        <a:pt x="1027" y="361"/>
                      </a:cubicBezTo>
                      <a:cubicBezTo>
                        <a:pt x="1027" y="222"/>
                        <a:pt x="971" y="139"/>
                        <a:pt x="916" y="83"/>
                      </a:cubicBezTo>
                      <a:cubicBezTo>
                        <a:pt x="833" y="28"/>
                        <a:pt x="750" y="0"/>
                        <a:pt x="6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16"/>
                <p:cNvSpPr/>
                <p:nvPr/>
              </p:nvSpPr>
              <p:spPr>
                <a:xfrm>
                  <a:off x="7672119" y="4611300"/>
                  <a:ext cx="25675" cy="17350"/>
                </a:xfrm>
                <a:custGeom>
                  <a:avLst/>
                  <a:gdLst/>
                  <a:ahLst/>
                  <a:cxnLst/>
                  <a:rect l="l" t="t" r="r" b="b"/>
                  <a:pathLst>
                    <a:path w="1027" h="694" extrusionOk="0">
                      <a:moveTo>
                        <a:pt x="694" y="1"/>
                      </a:moveTo>
                      <a:cubicBezTo>
                        <a:pt x="611" y="1"/>
                        <a:pt x="555" y="1"/>
                        <a:pt x="500" y="28"/>
                      </a:cubicBezTo>
                      <a:cubicBezTo>
                        <a:pt x="472" y="84"/>
                        <a:pt x="417" y="112"/>
                        <a:pt x="417" y="167"/>
                      </a:cubicBezTo>
                      <a:cubicBezTo>
                        <a:pt x="389" y="222"/>
                        <a:pt x="361" y="278"/>
                        <a:pt x="361" y="333"/>
                      </a:cubicBezTo>
                      <a:cubicBezTo>
                        <a:pt x="361" y="417"/>
                        <a:pt x="389" y="472"/>
                        <a:pt x="417" y="527"/>
                      </a:cubicBezTo>
                      <a:lnTo>
                        <a:pt x="140" y="500"/>
                      </a:lnTo>
                      <a:lnTo>
                        <a:pt x="140" y="84"/>
                      </a:lnTo>
                      <a:cubicBezTo>
                        <a:pt x="140" y="84"/>
                        <a:pt x="140" y="84"/>
                        <a:pt x="112" y="56"/>
                      </a:cubicBezTo>
                      <a:lnTo>
                        <a:pt x="29" y="56"/>
                      </a:lnTo>
                      <a:cubicBezTo>
                        <a:pt x="29" y="56"/>
                        <a:pt x="1" y="84"/>
                        <a:pt x="1" y="84"/>
                      </a:cubicBezTo>
                      <a:lnTo>
                        <a:pt x="1" y="583"/>
                      </a:lnTo>
                      <a:cubicBezTo>
                        <a:pt x="1" y="611"/>
                        <a:pt x="29" y="611"/>
                        <a:pt x="56" y="611"/>
                      </a:cubicBezTo>
                      <a:lnTo>
                        <a:pt x="528" y="666"/>
                      </a:lnTo>
                      <a:cubicBezTo>
                        <a:pt x="528" y="666"/>
                        <a:pt x="528" y="666"/>
                        <a:pt x="528" y="638"/>
                      </a:cubicBezTo>
                      <a:cubicBezTo>
                        <a:pt x="555" y="638"/>
                        <a:pt x="555" y="638"/>
                        <a:pt x="555" y="611"/>
                      </a:cubicBezTo>
                      <a:lnTo>
                        <a:pt x="555" y="555"/>
                      </a:lnTo>
                      <a:cubicBezTo>
                        <a:pt x="555" y="555"/>
                        <a:pt x="555" y="527"/>
                        <a:pt x="555" y="527"/>
                      </a:cubicBezTo>
                      <a:cubicBezTo>
                        <a:pt x="528" y="527"/>
                        <a:pt x="528" y="500"/>
                        <a:pt x="528" y="500"/>
                      </a:cubicBezTo>
                      <a:cubicBezTo>
                        <a:pt x="500" y="472"/>
                        <a:pt x="500" y="444"/>
                        <a:pt x="500" y="444"/>
                      </a:cubicBezTo>
                      <a:cubicBezTo>
                        <a:pt x="472" y="417"/>
                        <a:pt x="472" y="389"/>
                        <a:pt x="472" y="361"/>
                      </a:cubicBezTo>
                      <a:cubicBezTo>
                        <a:pt x="472" y="278"/>
                        <a:pt x="500" y="250"/>
                        <a:pt x="528" y="195"/>
                      </a:cubicBezTo>
                      <a:cubicBezTo>
                        <a:pt x="555" y="139"/>
                        <a:pt x="611" y="139"/>
                        <a:pt x="666" y="139"/>
                      </a:cubicBezTo>
                      <a:cubicBezTo>
                        <a:pt x="750" y="139"/>
                        <a:pt x="805" y="139"/>
                        <a:pt x="833" y="195"/>
                      </a:cubicBezTo>
                      <a:cubicBezTo>
                        <a:pt x="888" y="250"/>
                        <a:pt x="888" y="278"/>
                        <a:pt x="888" y="361"/>
                      </a:cubicBezTo>
                      <a:cubicBezTo>
                        <a:pt x="888" y="417"/>
                        <a:pt x="888" y="444"/>
                        <a:pt x="860" y="500"/>
                      </a:cubicBezTo>
                      <a:cubicBezTo>
                        <a:pt x="833" y="527"/>
                        <a:pt x="805" y="555"/>
                        <a:pt x="750" y="555"/>
                      </a:cubicBezTo>
                      <a:cubicBezTo>
                        <a:pt x="722" y="583"/>
                        <a:pt x="722" y="583"/>
                        <a:pt x="722" y="611"/>
                      </a:cubicBezTo>
                      <a:lnTo>
                        <a:pt x="722" y="666"/>
                      </a:lnTo>
                      <a:cubicBezTo>
                        <a:pt x="722" y="666"/>
                        <a:pt x="722" y="694"/>
                        <a:pt x="722" y="694"/>
                      </a:cubicBezTo>
                      <a:lnTo>
                        <a:pt x="750" y="694"/>
                      </a:lnTo>
                      <a:cubicBezTo>
                        <a:pt x="805" y="694"/>
                        <a:pt x="833" y="694"/>
                        <a:pt x="888" y="666"/>
                      </a:cubicBezTo>
                      <a:cubicBezTo>
                        <a:pt x="916" y="638"/>
                        <a:pt x="944" y="583"/>
                        <a:pt x="971" y="527"/>
                      </a:cubicBezTo>
                      <a:cubicBezTo>
                        <a:pt x="999" y="500"/>
                        <a:pt x="1027" y="417"/>
                        <a:pt x="1027" y="361"/>
                      </a:cubicBezTo>
                      <a:cubicBezTo>
                        <a:pt x="1027" y="278"/>
                        <a:pt x="999" y="222"/>
                        <a:pt x="971" y="167"/>
                      </a:cubicBezTo>
                      <a:cubicBezTo>
                        <a:pt x="944" y="112"/>
                        <a:pt x="916" y="84"/>
                        <a:pt x="860" y="28"/>
                      </a:cubicBezTo>
                      <a:cubicBezTo>
                        <a:pt x="805" y="1"/>
                        <a:pt x="750" y="1"/>
                        <a:pt x="6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16"/>
                <p:cNvSpPr/>
                <p:nvPr/>
              </p:nvSpPr>
              <p:spPr>
                <a:xfrm>
                  <a:off x="8186425" y="4632100"/>
                  <a:ext cx="25675" cy="18050"/>
                </a:xfrm>
                <a:custGeom>
                  <a:avLst/>
                  <a:gdLst/>
                  <a:ahLst/>
                  <a:cxnLst/>
                  <a:rect l="l" t="t" r="r" b="b"/>
                  <a:pathLst>
                    <a:path w="1027" h="722" extrusionOk="0">
                      <a:moveTo>
                        <a:pt x="638" y="139"/>
                      </a:moveTo>
                      <a:cubicBezTo>
                        <a:pt x="721" y="139"/>
                        <a:pt x="777" y="167"/>
                        <a:pt x="832" y="194"/>
                      </a:cubicBezTo>
                      <a:cubicBezTo>
                        <a:pt x="887" y="222"/>
                        <a:pt x="915" y="277"/>
                        <a:pt x="915" y="361"/>
                      </a:cubicBezTo>
                      <a:cubicBezTo>
                        <a:pt x="915" y="416"/>
                        <a:pt x="887" y="472"/>
                        <a:pt x="832" y="527"/>
                      </a:cubicBezTo>
                      <a:cubicBezTo>
                        <a:pt x="777" y="555"/>
                        <a:pt x="721" y="582"/>
                        <a:pt x="638" y="582"/>
                      </a:cubicBezTo>
                      <a:lnTo>
                        <a:pt x="388" y="582"/>
                      </a:lnTo>
                      <a:cubicBezTo>
                        <a:pt x="305" y="582"/>
                        <a:pt x="250" y="555"/>
                        <a:pt x="194" y="527"/>
                      </a:cubicBezTo>
                      <a:cubicBezTo>
                        <a:pt x="139" y="472"/>
                        <a:pt x="111" y="416"/>
                        <a:pt x="111" y="361"/>
                      </a:cubicBezTo>
                      <a:cubicBezTo>
                        <a:pt x="111" y="277"/>
                        <a:pt x="139" y="222"/>
                        <a:pt x="194" y="194"/>
                      </a:cubicBezTo>
                      <a:cubicBezTo>
                        <a:pt x="250" y="167"/>
                        <a:pt x="305" y="139"/>
                        <a:pt x="388" y="139"/>
                      </a:cubicBezTo>
                      <a:close/>
                      <a:moveTo>
                        <a:pt x="388" y="0"/>
                      </a:moveTo>
                      <a:cubicBezTo>
                        <a:pt x="277" y="0"/>
                        <a:pt x="194" y="28"/>
                        <a:pt x="111" y="83"/>
                      </a:cubicBezTo>
                      <a:cubicBezTo>
                        <a:pt x="28" y="139"/>
                        <a:pt x="0" y="222"/>
                        <a:pt x="0" y="361"/>
                      </a:cubicBezTo>
                      <a:cubicBezTo>
                        <a:pt x="0" y="472"/>
                        <a:pt x="28" y="555"/>
                        <a:pt x="111" y="610"/>
                      </a:cubicBezTo>
                      <a:cubicBezTo>
                        <a:pt x="194" y="666"/>
                        <a:pt x="277" y="721"/>
                        <a:pt x="388" y="721"/>
                      </a:cubicBezTo>
                      <a:lnTo>
                        <a:pt x="638" y="721"/>
                      </a:lnTo>
                      <a:cubicBezTo>
                        <a:pt x="749" y="693"/>
                        <a:pt x="832" y="666"/>
                        <a:pt x="915" y="610"/>
                      </a:cubicBezTo>
                      <a:cubicBezTo>
                        <a:pt x="998" y="555"/>
                        <a:pt x="1026" y="472"/>
                        <a:pt x="1026" y="361"/>
                      </a:cubicBezTo>
                      <a:cubicBezTo>
                        <a:pt x="1026" y="222"/>
                        <a:pt x="998" y="139"/>
                        <a:pt x="915" y="83"/>
                      </a:cubicBezTo>
                      <a:cubicBezTo>
                        <a:pt x="832" y="28"/>
                        <a:pt x="749" y="0"/>
                        <a:pt x="6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16"/>
                <p:cNvSpPr/>
                <p:nvPr/>
              </p:nvSpPr>
              <p:spPr>
                <a:xfrm>
                  <a:off x="8187100" y="4610600"/>
                  <a:ext cx="25000" cy="18050"/>
                </a:xfrm>
                <a:custGeom>
                  <a:avLst/>
                  <a:gdLst/>
                  <a:ahLst/>
                  <a:cxnLst/>
                  <a:rect l="l" t="t" r="r" b="b"/>
                  <a:pathLst>
                    <a:path w="1000" h="722" extrusionOk="0">
                      <a:moveTo>
                        <a:pt x="666" y="140"/>
                      </a:moveTo>
                      <a:cubicBezTo>
                        <a:pt x="694" y="140"/>
                        <a:pt x="750" y="140"/>
                        <a:pt x="777" y="167"/>
                      </a:cubicBezTo>
                      <a:cubicBezTo>
                        <a:pt x="805" y="195"/>
                        <a:pt x="833" y="223"/>
                        <a:pt x="860" y="250"/>
                      </a:cubicBezTo>
                      <a:cubicBezTo>
                        <a:pt x="860" y="278"/>
                        <a:pt x="888" y="306"/>
                        <a:pt x="888" y="361"/>
                      </a:cubicBezTo>
                      <a:cubicBezTo>
                        <a:pt x="888" y="389"/>
                        <a:pt x="860" y="445"/>
                        <a:pt x="860" y="472"/>
                      </a:cubicBezTo>
                      <a:cubicBezTo>
                        <a:pt x="833" y="500"/>
                        <a:pt x="805" y="528"/>
                        <a:pt x="777" y="555"/>
                      </a:cubicBezTo>
                      <a:cubicBezTo>
                        <a:pt x="750" y="583"/>
                        <a:pt x="694" y="583"/>
                        <a:pt x="666" y="583"/>
                      </a:cubicBezTo>
                      <a:cubicBezTo>
                        <a:pt x="611" y="583"/>
                        <a:pt x="583" y="583"/>
                        <a:pt x="528" y="555"/>
                      </a:cubicBezTo>
                      <a:cubicBezTo>
                        <a:pt x="500" y="528"/>
                        <a:pt x="472" y="500"/>
                        <a:pt x="472" y="472"/>
                      </a:cubicBezTo>
                      <a:cubicBezTo>
                        <a:pt x="445" y="445"/>
                        <a:pt x="445" y="389"/>
                        <a:pt x="445" y="361"/>
                      </a:cubicBezTo>
                      <a:cubicBezTo>
                        <a:pt x="445" y="334"/>
                        <a:pt x="445" y="278"/>
                        <a:pt x="472" y="250"/>
                      </a:cubicBezTo>
                      <a:cubicBezTo>
                        <a:pt x="472" y="223"/>
                        <a:pt x="500" y="195"/>
                        <a:pt x="528" y="167"/>
                      </a:cubicBezTo>
                      <a:cubicBezTo>
                        <a:pt x="583" y="140"/>
                        <a:pt x="611" y="140"/>
                        <a:pt x="666" y="140"/>
                      </a:cubicBezTo>
                      <a:close/>
                      <a:moveTo>
                        <a:pt x="666" y="1"/>
                      </a:moveTo>
                      <a:cubicBezTo>
                        <a:pt x="583" y="1"/>
                        <a:pt x="528" y="1"/>
                        <a:pt x="500" y="29"/>
                      </a:cubicBezTo>
                      <a:cubicBezTo>
                        <a:pt x="445" y="56"/>
                        <a:pt x="389" y="112"/>
                        <a:pt x="361" y="167"/>
                      </a:cubicBezTo>
                      <a:cubicBezTo>
                        <a:pt x="334" y="223"/>
                        <a:pt x="334" y="278"/>
                        <a:pt x="334" y="334"/>
                      </a:cubicBezTo>
                      <a:cubicBezTo>
                        <a:pt x="334" y="361"/>
                        <a:pt x="334" y="389"/>
                        <a:pt x="334" y="417"/>
                      </a:cubicBezTo>
                      <a:lnTo>
                        <a:pt x="29" y="223"/>
                      </a:lnTo>
                      <a:lnTo>
                        <a:pt x="1" y="223"/>
                      </a:lnTo>
                      <a:cubicBezTo>
                        <a:pt x="1" y="223"/>
                        <a:pt x="1" y="223"/>
                        <a:pt x="1" y="250"/>
                      </a:cubicBezTo>
                      <a:lnTo>
                        <a:pt x="1" y="306"/>
                      </a:lnTo>
                      <a:cubicBezTo>
                        <a:pt x="1" y="306"/>
                        <a:pt x="1" y="334"/>
                        <a:pt x="1" y="334"/>
                      </a:cubicBezTo>
                      <a:cubicBezTo>
                        <a:pt x="1" y="334"/>
                        <a:pt x="1" y="334"/>
                        <a:pt x="1" y="361"/>
                      </a:cubicBezTo>
                      <a:lnTo>
                        <a:pt x="29" y="361"/>
                      </a:lnTo>
                      <a:lnTo>
                        <a:pt x="389" y="639"/>
                      </a:lnTo>
                      <a:cubicBezTo>
                        <a:pt x="500" y="694"/>
                        <a:pt x="583" y="722"/>
                        <a:pt x="666" y="722"/>
                      </a:cubicBezTo>
                      <a:cubicBezTo>
                        <a:pt x="722" y="722"/>
                        <a:pt x="777" y="722"/>
                        <a:pt x="833" y="694"/>
                      </a:cubicBezTo>
                      <a:cubicBezTo>
                        <a:pt x="888" y="666"/>
                        <a:pt x="916" y="611"/>
                        <a:pt x="944" y="555"/>
                      </a:cubicBezTo>
                      <a:cubicBezTo>
                        <a:pt x="971" y="500"/>
                        <a:pt x="999" y="445"/>
                        <a:pt x="999" y="361"/>
                      </a:cubicBezTo>
                      <a:cubicBezTo>
                        <a:pt x="999" y="278"/>
                        <a:pt x="971" y="223"/>
                        <a:pt x="944" y="167"/>
                      </a:cubicBezTo>
                      <a:cubicBezTo>
                        <a:pt x="916" y="112"/>
                        <a:pt x="888" y="56"/>
                        <a:pt x="833" y="29"/>
                      </a:cubicBezTo>
                      <a:cubicBezTo>
                        <a:pt x="777" y="1"/>
                        <a:pt x="722" y="1"/>
                        <a:pt x="6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354" name="Google Shape;354;p16"/>
          <p:cNvSpPr txBox="1">
            <a:spLocks noGrp="1"/>
          </p:cNvSpPr>
          <p:nvPr>
            <p:ph type="title"/>
          </p:nvPr>
        </p:nvSpPr>
        <p:spPr>
          <a:xfrm>
            <a:off x="4864525" y="1859750"/>
            <a:ext cx="3559500" cy="8709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48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355" name="Google Shape;355;p16"/>
          <p:cNvSpPr txBox="1">
            <a:spLocks noGrp="1"/>
          </p:cNvSpPr>
          <p:nvPr>
            <p:ph type="subTitle" idx="1"/>
          </p:nvPr>
        </p:nvSpPr>
        <p:spPr>
          <a:xfrm>
            <a:off x="4864525" y="2730750"/>
            <a:ext cx="3559500" cy="9420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56" name="Google Shape;356;p16"/>
          <p:cNvSpPr txBox="1">
            <a:spLocks noGrp="1"/>
          </p:cNvSpPr>
          <p:nvPr>
            <p:ph type="title" idx="2" hasCustomPrompt="1"/>
          </p:nvPr>
        </p:nvSpPr>
        <p:spPr>
          <a:xfrm>
            <a:off x="2546000" y="3030300"/>
            <a:ext cx="1348500" cy="1110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2000"/>
              <a:buNone/>
              <a:defRPr sz="96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p:cSld name="CUSTOM_12">
    <p:spTree>
      <p:nvGrpSpPr>
        <p:cNvPr id="1" name="Shape 1180"/>
        <p:cNvGrpSpPr/>
        <p:nvPr/>
      </p:nvGrpSpPr>
      <p:grpSpPr>
        <a:xfrm>
          <a:off x="0" y="0"/>
          <a:ext cx="0" cy="0"/>
          <a:chOff x="0" y="0"/>
          <a:chExt cx="0" cy="0"/>
        </a:xfrm>
      </p:grpSpPr>
      <p:grpSp>
        <p:nvGrpSpPr>
          <p:cNvPr id="1181" name="Google Shape;1181;p49"/>
          <p:cNvGrpSpPr/>
          <p:nvPr/>
        </p:nvGrpSpPr>
        <p:grpSpPr>
          <a:xfrm>
            <a:off x="179802" y="164163"/>
            <a:ext cx="8784400" cy="4781834"/>
            <a:chOff x="179802" y="164163"/>
            <a:chExt cx="8784400" cy="4781834"/>
          </a:xfrm>
        </p:grpSpPr>
        <p:grpSp>
          <p:nvGrpSpPr>
            <p:cNvPr id="1182" name="Google Shape;1182;p49"/>
            <p:cNvGrpSpPr/>
            <p:nvPr/>
          </p:nvGrpSpPr>
          <p:grpSpPr>
            <a:xfrm>
              <a:off x="8735377" y="164163"/>
              <a:ext cx="228825" cy="228825"/>
              <a:chOff x="3023950" y="3689950"/>
              <a:chExt cx="316100" cy="316100"/>
            </a:xfrm>
          </p:grpSpPr>
          <p:sp>
            <p:nvSpPr>
              <p:cNvPr id="1183" name="Google Shape;1183;p49"/>
              <p:cNvSpPr/>
              <p:nvPr/>
            </p:nvSpPr>
            <p:spPr>
              <a:xfrm>
                <a:off x="3069000" y="3735000"/>
                <a:ext cx="225300" cy="225300"/>
              </a:xfrm>
              <a:custGeom>
                <a:avLst/>
                <a:gdLst/>
                <a:ahLst/>
                <a:cxnLst/>
                <a:rect l="l" t="t" r="r" b="b"/>
                <a:pathLst>
                  <a:path w="9012" h="9012" fill="none" extrusionOk="0">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49"/>
              <p:cNvSpPr/>
              <p:nvPr/>
            </p:nvSpPr>
            <p:spPr>
              <a:xfrm>
                <a:off x="3182000" y="3689950"/>
                <a:ext cx="25" cy="316100"/>
              </a:xfrm>
              <a:custGeom>
                <a:avLst/>
                <a:gdLst/>
                <a:ahLst/>
                <a:cxnLst/>
                <a:rect l="l" t="t" r="r" b="b"/>
                <a:pathLst>
                  <a:path w="1" h="12644" fill="none" extrusionOk="0">
                    <a:moveTo>
                      <a:pt x="0" y="0"/>
                    </a:moveTo>
                    <a:lnTo>
                      <a:pt x="0" y="12643"/>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49"/>
              <p:cNvSpPr/>
              <p:nvPr/>
            </p:nvSpPr>
            <p:spPr>
              <a:xfrm>
                <a:off x="3023950" y="3847975"/>
                <a:ext cx="316100" cy="25"/>
              </a:xfrm>
              <a:custGeom>
                <a:avLst/>
                <a:gdLst/>
                <a:ahLst/>
                <a:cxnLst/>
                <a:rect l="l" t="t" r="r" b="b"/>
                <a:pathLst>
                  <a:path w="12644" h="1" fill="none" extrusionOk="0">
                    <a:moveTo>
                      <a:pt x="1" y="1"/>
                    </a:moveTo>
                    <a:lnTo>
                      <a:pt x="12644" y="1"/>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6" name="Google Shape;1186;p49"/>
            <p:cNvGrpSpPr/>
            <p:nvPr/>
          </p:nvGrpSpPr>
          <p:grpSpPr>
            <a:xfrm>
              <a:off x="179802" y="164163"/>
              <a:ext cx="228825" cy="228825"/>
              <a:chOff x="3023950" y="3689950"/>
              <a:chExt cx="316100" cy="316100"/>
            </a:xfrm>
          </p:grpSpPr>
          <p:sp>
            <p:nvSpPr>
              <p:cNvPr id="1187" name="Google Shape;1187;p49"/>
              <p:cNvSpPr/>
              <p:nvPr/>
            </p:nvSpPr>
            <p:spPr>
              <a:xfrm>
                <a:off x="3069000" y="3735000"/>
                <a:ext cx="225300" cy="225300"/>
              </a:xfrm>
              <a:custGeom>
                <a:avLst/>
                <a:gdLst/>
                <a:ahLst/>
                <a:cxnLst/>
                <a:rect l="l" t="t" r="r" b="b"/>
                <a:pathLst>
                  <a:path w="9012" h="9012" fill="none" extrusionOk="0">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49"/>
              <p:cNvSpPr/>
              <p:nvPr/>
            </p:nvSpPr>
            <p:spPr>
              <a:xfrm>
                <a:off x="3182000" y="3689950"/>
                <a:ext cx="25" cy="316100"/>
              </a:xfrm>
              <a:custGeom>
                <a:avLst/>
                <a:gdLst/>
                <a:ahLst/>
                <a:cxnLst/>
                <a:rect l="l" t="t" r="r" b="b"/>
                <a:pathLst>
                  <a:path w="1" h="12644" fill="none" extrusionOk="0">
                    <a:moveTo>
                      <a:pt x="0" y="0"/>
                    </a:moveTo>
                    <a:lnTo>
                      <a:pt x="0" y="12643"/>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49"/>
              <p:cNvSpPr/>
              <p:nvPr/>
            </p:nvSpPr>
            <p:spPr>
              <a:xfrm>
                <a:off x="3023950" y="3847975"/>
                <a:ext cx="316100" cy="25"/>
              </a:xfrm>
              <a:custGeom>
                <a:avLst/>
                <a:gdLst/>
                <a:ahLst/>
                <a:cxnLst/>
                <a:rect l="l" t="t" r="r" b="b"/>
                <a:pathLst>
                  <a:path w="12644" h="1" fill="none" extrusionOk="0">
                    <a:moveTo>
                      <a:pt x="1" y="1"/>
                    </a:moveTo>
                    <a:lnTo>
                      <a:pt x="12644" y="1"/>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0" name="Google Shape;1190;p49"/>
            <p:cNvGrpSpPr/>
            <p:nvPr/>
          </p:nvGrpSpPr>
          <p:grpSpPr>
            <a:xfrm>
              <a:off x="179802" y="4717140"/>
              <a:ext cx="228825" cy="228856"/>
              <a:chOff x="3023950" y="3689950"/>
              <a:chExt cx="316100" cy="316100"/>
            </a:xfrm>
          </p:grpSpPr>
          <p:sp>
            <p:nvSpPr>
              <p:cNvPr id="1191" name="Google Shape;1191;p49"/>
              <p:cNvSpPr/>
              <p:nvPr/>
            </p:nvSpPr>
            <p:spPr>
              <a:xfrm>
                <a:off x="3069000" y="3735000"/>
                <a:ext cx="225300" cy="225300"/>
              </a:xfrm>
              <a:custGeom>
                <a:avLst/>
                <a:gdLst/>
                <a:ahLst/>
                <a:cxnLst/>
                <a:rect l="l" t="t" r="r" b="b"/>
                <a:pathLst>
                  <a:path w="9012" h="9012" fill="none" extrusionOk="0">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49"/>
              <p:cNvSpPr/>
              <p:nvPr/>
            </p:nvSpPr>
            <p:spPr>
              <a:xfrm>
                <a:off x="3182000" y="3689950"/>
                <a:ext cx="25" cy="316100"/>
              </a:xfrm>
              <a:custGeom>
                <a:avLst/>
                <a:gdLst/>
                <a:ahLst/>
                <a:cxnLst/>
                <a:rect l="l" t="t" r="r" b="b"/>
                <a:pathLst>
                  <a:path w="1" h="12644" fill="none" extrusionOk="0">
                    <a:moveTo>
                      <a:pt x="0" y="0"/>
                    </a:moveTo>
                    <a:lnTo>
                      <a:pt x="0" y="12643"/>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49"/>
              <p:cNvSpPr/>
              <p:nvPr/>
            </p:nvSpPr>
            <p:spPr>
              <a:xfrm>
                <a:off x="3023950" y="3847975"/>
                <a:ext cx="316100" cy="25"/>
              </a:xfrm>
              <a:custGeom>
                <a:avLst/>
                <a:gdLst/>
                <a:ahLst/>
                <a:cxnLst/>
                <a:rect l="l" t="t" r="r" b="b"/>
                <a:pathLst>
                  <a:path w="12644" h="1" fill="none" extrusionOk="0">
                    <a:moveTo>
                      <a:pt x="1" y="1"/>
                    </a:moveTo>
                    <a:lnTo>
                      <a:pt x="12644" y="1"/>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94" name="Google Shape;1194;p49"/>
          <p:cNvGrpSpPr/>
          <p:nvPr/>
        </p:nvGrpSpPr>
        <p:grpSpPr>
          <a:xfrm>
            <a:off x="4672726" y="1652797"/>
            <a:ext cx="4108323" cy="3132999"/>
            <a:chOff x="5614975" y="2571738"/>
            <a:chExt cx="2725075" cy="2078413"/>
          </a:xfrm>
        </p:grpSpPr>
        <p:grpSp>
          <p:nvGrpSpPr>
            <p:cNvPr id="1195" name="Google Shape;1195;p49"/>
            <p:cNvGrpSpPr/>
            <p:nvPr/>
          </p:nvGrpSpPr>
          <p:grpSpPr>
            <a:xfrm>
              <a:off x="8301900" y="2571738"/>
              <a:ext cx="38150" cy="1997125"/>
              <a:chOff x="8301900" y="2571738"/>
              <a:chExt cx="38150" cy="1997125"/>
            </a:xfrm>
          </p:grpSpPr>
          <p:sp>
            <p:nvSpPr>
              <p:cNvPr id="1196" name="Google Shape;1196;p49"/>
              <p:cNvSpPr/>
              <p:nvPr/>
            </p:nvSpPr>
            <p:spPr>
              <a:xfrm>
                <a:off x="8305713" y="2571738"/>
                <a:ext cx="17350" cy="23600"/>
              </a:xfrm>
              <a:custGeom>
                <a:avLst/>
                <a:gdLst/>
                <a:ahLst/>
                <a:cxnLst/>
                <a:rect l="l" t="t" r="r" b="b"/>
                <a:pathLst>
                  <a:path w="694" h="944" extrusionOk="0">
                    <a:moveTo>
                      <a:pt x="333" y="112"/>
                    </a:moveTo>
                    <a:cubicBezTo>
                      <a:pt x="416" y="112"/>
                      <a:pt x="472" y="112"/>
                      <a:pt x="500" y="167"/>
                    </a:cubicBezTo>
                    <a:cubicBezTo>
                      <a:pt x="527" y="223"/>
                      <a:pt x="555" y="278"/>
                      <a:pt x="555" y="361"/>
                    </a:cubicBezTo>
                    <a:cubicBezTo>
                      <a:pt x="555" y="389"/>
                      <a:pt x="555" y="417"/>
                      <a:pt x="555" y="472"/>
                    </a:cubicBezTo>
                    <a:cubicBezTo>
                      <a:pt x="555" y="500"/>
                      <a:pt x="555" y="555"/>
                      <a:pt x="555" y="583"/>
                    </a:cubicBezTo>
                    <a:cubicBezTo>
                      <a:pt x="555" y="666"/>
                      <a:pt x="527" y="722"/>
                      <a:pt x="500" y="777"/>
                    </a:cubicBezTo>
                    <a:cubicBezTo>
                      <a:pt x="472" y="805"/>
                      <a:pt x="416" y="833"/>
                      <a:pt x="333" y="833"/>
                    </a:cubicBezTo>
                    <a:cubicBezTo>
                      <a:pt x="278" y="833"/>
                      <a:pt x="222" y="805"/>
                      <a:pt x="195" y="777"/>
                    </a:cubicBezTo>
                    <a:cubicBezTo>
                      <a:pt x="167" y="722"/>
                      <a:pt x="139" y="666"/>
                      <a:pt x="139" y="583"/>
                    </a:cubicBezTo>
                    <a:lnTo>
                      <a:pt x="139" y="472"/>
                    </a:lnTo>
                    <a:lnTo>
                      <a:pt x="139" y="361"/>
                    </a:lnTo>
                    <a:cubicBezTo>
                      <a:pt x="139" y="278"/>
                      <a:pt x="167" y="223"/>
                      <a:pt x="195" y="167"/>
                    </a:cubicBezTo>
                    <a:cubicBezTo>
                      <a:pt x="222" y="112"/>
                      <a:pt x="278" y="112"/>
                      <a:pt x="333" y="112"/>
                    </a:cubicBezTo>
                    <a:close/>
                    <a:moveTo>
                      <a:pt x="333" y="1"/>
                    </a:moveTo>
                    <a:cubicBezTo>
                      <a:pt x="222" y="1"/>
                      <a:pt x="139" y="29"/>
                      <a:pt x="111" y="84"/>
                    </a:cubicBezTo>
                    <a:cubicBezTo>
                      <a:pt x="56" y="167"/>
                      <a:pt x="28" y="250"/>
                      <a:pt x="28" y="361"/>
                    </a:cubicBezTo>
                    <a:lnTo>
                      <a:pt x="0" y="472"/>
                    </a:lnTo>
                    <a:lnTo>
                      <a:pt x="28" y="583"/>
                    </a:lnTo>
                    <a:cubicBezTo>
                      <a:pt x="28" y="694"/>
                      <a:pt x="56" y="777"/>
                      <a:pt x="111" y="833"/>
                    </a:cubicBezTo>
                    <a:cubicBezTo>
                      <a:pt x="139" y="916"/>
                      <a:pt x="222" y="944"/>
                      <a:pt x="333" y="944"/>
                    </a:cubicBezTo>
                    <a:cubicBezTo>
                      <a:pt x="472" y="944"/>
                      <a:pt x="555" y="916"/>
                      <a:pt x="583" y="833"/>
                    </a:cubicBezTo>
                    <a:cubicBezTo>
                      <a:pt x="638" y="777"/>
                      <a:pt x="666" y="694"/>
                      <a:pt x="666" y="583"/>
                    </a:cubicBezTo>
                    <a:cubicBezTo>
                      <a:pt x="666" y="555"/>
                      <a:pt x="694" y="528"/>
                      <a:pt x="694" y="472"/>
                    </a:cubicBezTo>
                    <a:cubicBezTo>
                      <a:pt x="694" y="417"/>
                      <a:pt x="666" y="389"/>
                      <a:pt x="666" y="361"/>
                    </a:cubicBezTo>
                    <a:cubicBezTo>
                      <a:pt x="666" y="250"/>
                      <a:pt x="638" y="167"/>
                      <a:pt x="583" y="84"/>
                    </a:cubicBezTo>
                    <a:cubicBezTo>
                      <a:pt x="555" y="29"/>
                      <a:pt x="472" y="1"/>
                      <a:pt x="3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49"/>
              <p:cNvSpPr/>
              <p:nvPr/>
            </p:nvSpPr>
            <p:spPr>
              <a:xfrm>
                <a:off x="8302600" y="2966313"/>
                <a:ext cx="17350" cy="23600"/>
              </a:xfrm>
              <a:custGeom>
                <a:avLst/>
                <a:gdLst/>
                <a:ahLst/>
                <a:cxnLst/>
                <a:rect l="l" t="t" r="r" b="b"/>
                <a:pathLst>
                  <a:path w="694" h="944" extrusionOk="0">
                    <a:moveTo>
                      <a:pt x="333" y="84"/>
                    </a:moveTo>
                    <a:cubicBezTo>
                      <a:pt x="416" y="84"/>
                      <a:pt x="472" y="111"/>
                      <a:pt x="500" y="167"/>
                    </a:cubicBezTo>
                    <a:cubicBezTo>
                      <a:pt x="527" y="222"/>
                      <a:pt x="555" y="278"/>
                      <a:pt x="555" y="361"/>
                    </a:cubicBezTo>
                    <a:cubicBezTo>
                      <a:pt x="555" y="389"/>
                      <a:pt x="555" y="416"/>
                      <a:pt x="555" y="472"/>
                    </a:cubicBezTo>
                    <a:cubicBezTo>
                      <a:pt x="555" y="500"/>
                      <a:pt x="555" y="555"/>
                      <a:pt x="555" y="583"/>
                    </a:cubicBezTo>
                    <a:cubicBezTo>
                      <a:pt x="555" y="638"/>
                      <a:pt x="527" y="721"/>
                      <a:pt x="500" y="749"/>
                    </a:cubicBezTo>
                    <a:cubicBezTo>
                      <a:pt x="472" y="805"/>
                      <a:pt x="416" y="832"/>
                      <a:pt x="333" y="832"/>
                    </a:cubicBezTo>
                    <a:cubicBezTo>
                      <a:pt x="278" y="832"/>
                      <a:pt x="222" y="805"/>
                      <a:pt x="195" y="749"/>
                    </a:cubicBezTo>
                    <a:cubicBezTo>
                      <a:pt x="167" y="721"/>
                      <a:pt x="139" y="638"/>
                      <a:pt x="139" y="583"/>
                    </a:cubicBezTo>
                    <a:lnTo>
                      <a:pt x="139" y="472"/>
                    </a:lnTo>
                    <a:lnTo>
                      <a:pt x="139" y="361"/>
                    </a:lnTo>
                    <a:cubicBezTo>
                      <a:pt x="139" y="278"/>
                      <a:pt x="167" y="222"/>
                      <a:pt x="195" y="167"/>
                    </a:cubicBezTo>
                    <a:cubicBezTo>
                      <a:pt x="222" y="111"/>
                      <a:pt x="278" y="84"/>
                      <a:pt x="333" y="84"/>
                    </a:cubicBezTo>
                    <a:close/>
                    <a:moveTo>
                      <a:pt x="333" y="0"/>
                    </a:moveTo>
                    <a:cubicBezTo>
                      <a:pt x="222" y="0"/>
                      <a:pt x="139" y="28"/>
                      <a:pt x="111" y="84"/>
                    </a:cubicBezTo>
                    <a:cubicBezTo>
                      <a:pt x="56" y="167"/>
                      <a:pt x="28" y="250"/>
                      <a:pt x="28" y="333"/>
                    </a:cubicBezTo>
                    <a:lnTo>
                      <a:pt x="0" y="472"/>
                    </a:lnTo>
                    <a:lnTo>
                      <a:pt x="28" y="583"/>
                    </a:lnTo>
                    <a:cubicBezTo>
                      <a:pt x="28" y="694"/>
                      <a:pt x="56" y="777"/>
                      <a:pt x="111" y="832"/>
                    </a:cubicBezTo>
                    <a:cubicBezTo>
                      <a:pt x="139" y="915"/>
                      <a:pt x="222" y="943"/>
                      <a:pt x="333" y="943"/>
                    </a:cubicBezTo>
                    <a:cubicBezTo>
                      <a:pt x="472" y="943"/>
                      <a:pt x="555" y="915"/>
                      <a:pt x="583" y="832"/>
                    </a:cubicBezTo>
                    <a:cubicBezTo>
                      <a:pt x="638" y="777"/>
                      <a:pt x="666" y="694"/>
                      <a:pt x="666" y="583"/>
                    </a:cubicBezTo>
                    <a:cubicBezTo>
                      <a:pt x="666" y="555"/>
                      <a:pt x="694" y="527"/>
                      <a:pt x="694" y="472"/>
                    </a:cubicBezTo>
                    <a:cubicBezTo>
                      <a:pt x="694" y="416"/>
                      <a:pt x="666" y="361"/>
                      <a:pt x="666" y="333"/>
                    </a:cubicBezTo>
                    <a:cubicBezTo>
                      <a:pt x="666" y="250"/>
                      <a:pt x="638" y="167"/>
                      <a:pt x="583" y="84"/>
                    </a:cubicBezTo>
                    <a:cubicBezTo>
                      <a:pt x="555" y="28"/>
                      <a:pt x="472" y="0"/>
                      <a:pt x="3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49"/>
              <p:cNvSpPr/>
              <p:nvPr/>
            </p:nvSpPr>
            <p:spPr>
              <a:xfrm>
                <a:off x="8302250" y="3360888"/>
                <a:ext cx="17350" cy="23600"/>
              </a:xfrm>
              <a:custGeom>
                <a:avLst/>
                <a:gdLst/>
                <a:ahLst/>
                <a:cxnLst/>
                <a:rect l="l" t="t" r="r" b="b"/>
                <a:pathLst>
                  <a:path w="694" h="944" extrusionOk="0">
                    <a:moveTo>
                      <a:pt x="333" y="84"/>
                    </a:moveTo>
                    <a:cubicBezTo>
                      <a:pt x="416" y="84"/>
                      <a:pt x="472" y="112"/>
                      <a:pt x="500" y="167"/>
                    </a:cubicBezTo>
                    <a:cubicBezTo>
                      <a:pt x="527" y="223"/>
                      <a:pt x="555" y="278"/>
                      <a:pt x="555" y="361"/>
                    </a:cubicBezTo>
                    <a:cubicBezTo>
                      <a:pt x="555" y="389"/>
                      <a:pt x="555" y="417"/>
                      <a:pt x="555" y="472"/>
                    </a:cubicBezTo>
                    <a:cubicBezTo>
                      <a:pt x="555" y="500"/>
                      <a:pt x="555" y="555"/>
                      <a:pt x="555" y="583"/>
                    </a:cubicBezTo>
                    <a:cubicBezTo>
                      <a:pt x="555" y="638"/>
                      <a:pt x="527" y="722"/>
                      <a:pt x="500" y="749"/>
                    </a:cubicBezTo>
                    <a:cubicBezTo>
                      <a:pt x="472" y="805"/>
                      <a:pt x="416" y="833"/>
                      <a:pt x="333" y="833"/>
                    </a:cubicBezTo>
                    <a:cubicBezTo>
                      <a:pt x="278" y="833"/>
                      <a:pt x="222" y="805"/>
                      <a:pt x="195" y="749"/>
                    </a:cubicBezTo>
                    <a:cubicBezTo>
                      <a:pt x="167" y="722"/>
                      <a:pt x="139" y="638"/>
                      <a:pt x="139" y="583"/>
                    </a:cubicBezTo>
                    <a:lnTo>
                      <a:pt x="139" y="472"/>
                    </a:lnTo>
                    <a:lnTo>
                      <a:pt x="139" y="361"/>
                    </a:lnTo>
                    <a:cubicBezTo>
                      <a:pt x="139" y="278"/>
                      <a:pt x="167" y="223"/>
                      <a:pt x="195" y="167"/>
                    </a:cubicBezTo>
                    <a:cubicBezTo>
                      <a:pt x="222" y="112"/>
                      <a:pt x="278" y="84"/>
                      <a:pt x="333" y="84"/>
                    </a:cubicBezTo>
                    <a:close/>
                    <a:moveTo>
                      <a:pt x="333" y="1"/>
                    </a:moveTo>
                    <a:cubicBezTo>
                      <a:pt x="222" y="1"/>
                      <a:pt x="139" y="29"/>
                      <a:pt x="111" y="84"/>
                    </a:cubicBezTo>
                    <a:cubicBezTo>
                      <a:pt x="56" y="167"/>
                      <a:pt x="28" y="250"/>
                      <a:pt x="28" y="334"/>
                    </a:cubicBezTo>
                    <a:lnTo>
                      <a:pt x="0" y="472"/>
                    </a:lnTo>
                    <a:lnTo>
                      <a:pt x="28" y="583"/>
                    </a:lnTo>
                    <a:cubicBezTo>
                      <a:pt x="28" y="694"/>
                      <a:pt x="56" y="777"/>
                      <a:pt x="111" y="833"/>
                    </a:cubicBezTo>
                    <a:cubicBezTo>
                      <a:pt x="139" y="916"/>
                      <a:pt x="222" y="943"/>
                      <a:pt x="333" y="943"/>
                    </a:cubicBezTo>
                    <a:cubicBezTo>
                      <a:pt x="472" y="943"/>
                      <a:pt x="555" y="916"/>
                      <a:pt x="583" y="833"/>
                    </a:cubicBezTo>
                    <a:cubicBezTo>
                      <a:pt x="638" y="777"/>
                      <a:pt x="666" y="694"/>
                      <a:pt x="666" y="583"/>
                    </a:cubicBezTo>
                    <a:cubicBezTo>
                      <a:pt x="666" y="555"/>
                      <a:pt x="694" y="528"/>
                      <a:pt x="694" y="472"/>
                    </a:cubicBezTo>
                    <a:cubicBezTo>
                      <a:pt x="694" y="417"/>
                      <a:pt x="666" y="361"/>
                      <a:pt x="666" y="334"/>
                    </a:cubicBezTo>
                    <a:cubicBezTo>
                      <a:pt x="666" y="250"/>
                      <a:pt x="638" y="167"/>
                      <a:pt x="583" y="84"/>
                    </a:cubicBezTo>
                    <a:cubicBezTo>
                      <a:pt x="555" y="29"/>
                      <a:pt x="472" y="1"/>
                      <a:pt x="3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49"/>
              <p:cNvSpPr/>
              <p:nvPr/>
            </p:nvSpPr>
            <p:spPr>
              <a:xfrm>
                <a:off x="8301900" y="3755463"/>
                <a:ext cx="17350" cy="23575"/>
              </a:xfrm>
              <a:custGeom>
                <a:avLst/>
                <a:gdLst/>
                <a:ahLst/>
                <a:cxnLst/>
                <a:rect l="l" t="t" r="r" b="b"/>
                <a:pathLst>
                  <a:path w="694" h="943" extrusionOk="0">
                    <a:moveTo>
                      <a:pt x="333" y="83"/>
                    </a:moveTo>
                    <a:cubicBezTo>
                      <a:pt x="416" y="83"/>
                      <a:pt x="472" y="111"/>
                      <a:pt x="500" y="166"/>
                    </a:cubicBezTo>
                    <a:cubicBezTo>
                      <a:pt x="527" y="222"/>
                      <a:pt x="555" y="277"/>
                      <a:pt x="555" y="361"/>
                    </a:cubicBezTo>
                    <a:cubicBezTo>
                      <a:pt x="555" y="388"/>
                      <a:pt x="555" y="416"/>
                      <a:pt x="555" y="471"/>
                    </a:cubicBezTo>
                    <a:cubicBezTo>
                      <a:pt x="555" y="499"/>
                      <a:pt x="555" y="555"/>
                      <a:pt x="555" y="582"/>
                    </a:cubicBezTo>
                    <a:cubicBezTo>
                      <a:pt x="555" y="638"/>
                      <a:pt x="527" y="721"/>
                      <a:pt x="500" y="749"/>
                    </a:cubicBezTo>
                    <a:cubicBezTo>
                      <a:pt x="472" y="804"/>
                      <a:pt x="416" y="832"/>
                      <a:pt x="333" y="832"/>
                    </a:cubicBezTo>
                    <a:cubicBezTo>
                      <a:pt x="278" y="832"/>
                      <a:pt x="222" y="804"/>
                      <a:pt x="195" y="749"/>
                    </a:cubicBezTo>
                    <a:cubicBezTo>
                      <a:pt x="167" y="721"/>
                      <a:pt x="139" y="638"/>
                      <a:pt x="139" y="582"/>
                    </a:cubicBezTo>
                    <a:lnTo>
                      <a:pt x="139" y="471"/>
                    </a:lnTo>
                    <a:lnTo>
                      <a:pt x="139" y="361"/>
                    </a:lnTo>
                    <a:cubicBezTo>
                      <a:pt x="139" y="277"/>
                      <a:pt x="167" y="222"/>
                      <a:pt x="195" y="166"/>
                    </a:cubicBezTo>
                    <a:cubicBezTo>
                      <a:pt x="222" y="111"/>
                      <a:pt x="278" y="83"/>
                      <a:pt x="333" y="83"/>
                    </a:cubicBezTo>
                    <a:close/>
                    <a:moveTo>
                      <a:pt x="333" y="0"/>
                    </a:moveTo>
                    <a:cubicBezTo>
                      <a:pt x="222" y="0"/>
                      <a:pt x="139" y="28"/>
                      <a:pt x="111" y="83"/>
                    </a:cubicBezTo>
                    <a:cubicBezTo>
                      <a:pt x="56" y="166"/>
                      <a:pt x="28" y="250"/>
                      <a:pt x="28" y="333"/>
                    </a:cubicBezTo>
                    <a:lnTo>
                      <a:pt x="0" y="471"/>
                    </a:lnTo>
                    <a:lnTo>
                      <a:pt x="28" y="582"/>
                    </a:lnTo>
                    <a:cubicBezTo>
                      <a:pt x="28" y="693"/>
                      <a:pt x="56" y="776"/>
                      <a:pt x="111" y="832"/>
                    </a:cubicBezTo>
                    <a:cubicBezTo>
                      <a:pt x="139" y="915"/>
                      <a:pt x="222" y="943"/>
                      <a:pt x="333" y="943"/>
                    </a:cubicBezTo>
                    <a:cubicBezTo>
                      <a:pt x="472" y="943"/>
                      <a:pt x="555" y="915"/>
                      <a:pt x="583" y="832"/>
                    </a:cubicBezTo>
                    <a:cubicBezTo>
                      <a:pt x="638" y="776"/>
                      <a:pt x="666" y="693"/>
                      <a:pt x="666" y="582"/>
                    </a:cubicBezTo>
                    <a:cubicBezTo>
                      <a:pt x="666" y="555"/>
                      <a:pt x="694" y="527"/>
                      <a:pt x="694" y="471"/>
                    </a:cubicBezTo>
                    <a:cubicBezTo>
                      <a:pt x="694" y="416"/>
                      <a:pt x="666" y="361"/>
                      <a:pt x="666" y="333"/>
                    </a:cubicBezTo>
                    <a:cubicBezTo>
                      <a:pt x="666" y="250"/>
                      <a:pt x="638" y="166"/>
                      <a:pt x="583" y="83"/>
                    </a:cubicBezTo>
                    <a:cubicBezTo>
                      <a:pt x="555" y="28"/>
                      <a:pt x="472" y="0"/>
                      <a:pt x="3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49"/>
              <p:cNvSpPr/>
              <p:nvPr/>
            </p:nvSpPr>
            <p:spPr>
              <a:xfrm>
                <a:off x="8302600" y="4150013"/>
                <a:ext cx="17350" cy="24275"/>
              </a:xfrm>
              <a:custGeom>
                <a:avLst/>
                <a:gdLst/>
                <a:ahLst/>
                <a:cxnLst/>
                <a:rect l="l" t="t" r="r" b="b"/>
                <a:pathLst>
                  <a:path w="694" h="971" extrusionOk="0">
                    <a:moveTo>
                      <a:pt x="333" y="111"/>
                    </a:moveTo>
                    <a:cubicBezTo>
                      <a:pt x="416" y="111"/>
                      <a:pt x="472" y="139"/>
                      <a:pt x="500" y="194"/>
                    </a:cubicBezTo>
                    <a:cubicBezTo>
                      <a:pt x="527" y="222"/>
                      <a:pt x="555" y="305"/>
                      <a:pt x="555" y="388"/>
                    </a:cubicBezTo>
                    <a:cubicBezTo>
                      <a:pt x="555" y="388"/>
                      <a:pt x="555" y="444"/>
                      <a:pt x="555" y="471"/>
                    </a:cubicBezTo>
                    <a:cubicBezTo>
                      <a:pt x="555" y="527"/>
                      <a:pt x="555" y="582"/>
                      <a:pt x="555" y="582"/>
                    </a:cubicBezTo>
                    <a:cubicBezTo>
                      <a:pt x="555" y="665"/>
                      <a:pt x="527" y="749"/>
                      <a:pt x="500" y="776"/>
                    </a:cubicBezTo>
                    <a:cubicBezTo>
                      <a:pt x="472" y="832"/>
                      <a:pt x="416" y="860"/>
                      <a:pt x="333" y="860"/>
                    </a:cubicBezTo>
                    <a:cubicBezTo>
                      <a:pt x="278" y="860"/>
                      <a:pt x="222" y="832"/>
                      <a:pt x="195" y="776"/>
                    </a:cubicBezTo>
                    <a:cubicBezTo>
                      <a:pt x="167" y="749"/>
                      <a:pt x="139" y="665"/>
                      <a:pt x="139" y="582"/>
                    </a:cubicBezTo>
                    <a:lnTo>
                      <a:pt x="139" y="471"/>
                    </a:lnTo>
                    <a:lnTo>
                      <a:pt x="139" y="388"/>
                    </a:lnTo>
                    <a:cubicBezTo>
                      <a:pt x="139" y="305"/>
                      <a:pt x="167" y="222"/>
                      <a:pt x="195" y="194"/>
                    </a:cubicBezTo>
                    <a:cubicBezTo>
                      <a:pt x="222" y="139"/>
                      <a:pt x="278" y="111"/>
                      <a:pt x="333" y="111"/>
                    </a:cubicBezTo>
                    <a:close/>
                    <a:moveTo>
                      <a:pt x="333" y="0"/>
                    </a:moveTo>
                    <a:cubicBezTo>
                      <a:pt x="222" y="0"/>
                      <a:pt x="139" y="55"/>
                      <a:pt x="111" y="111"/>
                    </a:cubicBezTo>
                    <a:cubicBezTo>
                      <a:pt x="56" y="166"/>
                      <a:pt x="28" y="277"/>
                      <a:pt x="28" y="360"/>
                    </a:cubicBezTo>
                    <a:lnTo>
                      <a:pt x="0" y="499"/>
                    </a:lnTo>
                    <a:lnTo>
                      <a:pt x="28" y="610"/>
                    </a:lnTo>
                    <a:cubicBezTo>
                      <a:pt x="28" y="721"/>
                      <a:pt x="56" y="804"/>
                      <a:pt x="111" y="860"/>
                    </a:cubicBezTo>
                    <a:cubicBezTo>
                      <a:pt x="139" y="915"/>
                      <a:pt x="222" y="970"/>
                      <a:pt x="333" y="970"/>
                    </a:cubicBezTo>
                    <a:cubicBezTo>
                      <a:pt x="472" y="970"/>
                      <a:pt x="555" y="915"/>
                      <a:pt x="583" y="860"/>
                    </a:cubicBezTo>
                    <a:cubicBezTo>
                      <a:pt x="638" y="804"/>
                      <a:pt x="666" y="721"/>
                      <a:pt x="666" y="610"/>
                    </a:cubicBezTo>
                    <a:cubicBezTo>
                      <a:pt x="666" y="582"/>
                      <a:pt x="694" y="527"/>
                      <a:pt x="694" y="499"/>
                    </a:cubicBezTo>
                    <a:cubicBezTo>
                      <a:pt x="694" y="444"/>
                      <a:pt x="666" y="388"/>
                      <a:pt x="666" y="360"/>
                    </a:cubicBezTo>
                    <a:cubicBezTo>
                      <a:pt x="666" y="277"/>
                      <a:pt x="638" y="166"/>
                      <a:pt x="583" y="111"/>
                    </a:cubicBezTo>
                    <a:cubicBezTo>
                      <a:pt x="555" y="55"/>
                      <a:pt x="472" y="0"/>
                      <a:pt x="3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49"/>
              <p:cNvSpPr/>
              <p:nvPr/>
            </p:nvSpPr>
            <p:spPr>
              <a:xfrm>
                <a:off x="8301900" y="4545263"/>
                <a:ext cx="17350" cy="23600"/>
              </a:xfrm>
              <a:custGeom>
                <a:avLst/>
                <a:gdLst/>
                <a:ahLst/>
                <a:cxnLst/>
                <a:rect l="l" t="t" r="r" b="b"/>
                <a:pathLst>
                  <a:path w="694" h="944" extrusionOk="0">
                    <a:moveTo>
                      <a:pt x="333" y="112"/>
                    </a:moveTo>
                    <a:cubicBezTo>
                      <a:pt x="416" y="112"/>
                      <a:pt x="472" y="139"/>
                      <a:pt x="500" y="195"/>
                    </a:cubicBezTo>
                    <a:cubicBezTo>
                      <a:pt x="527" y="222"/>
                      <a:pt x="555" y="306"/>
                      <a:pt x="555" y="361"/>
                    </a:cubicBezTo>
                    <a:cubicBezTo>
                      <a:pt x="555" y="389"/>
                      <a:pt x="555" y="444"/>
                      <a:pt x="555" y="472"/>
                    </a:cubicBezTo>
                    <a:cubicBezTo>
                      <a:pt x="555" y="527"/>
                      <a:pt x="555" y="555"/>
                      <a:pt x="555" y="583"/>
                    </a:cubicBezTo>
                    <a:cubicBezTo>
                      <a:pt x="555" y="666"/>
                      <a:pt x="527" y="749"/>
                      <a:pt x="500" y="777"/>
                    </a:cubicBezTo>
                    <a:cubicBezTo>
                      <a:pt x="472" y="832"/>
                      <a:pt x="416" y="860"/>
                      <a:pt x="333" y="860"/>
                    </a:cubicBezTo>
                    <a:cubicBezTo>
                      <a:pt x="278" y="860"/>
                      <a:pt x="222" y="832"/>
                      <a:pt x="195" y="777"/>
                    </a:cubicBezTo>
                    <a:cubicBezTo>
                      <a:pt x="167" y="749"/>
                      <a:pt x="139" y="666"/>
                      <a:pt x="139" y="583"/>
                    </a:cubicBezTo>
                    <a:lnTo>
                      <a:pt x="139" y="472"/>
                    </a:lnTo>
                    <a:lnTo>
                      <a:pt x="139" y="361"/>
                    </a:lnTo>
                    <a:cubicBezTo>
                      <a:pt x="139" y="306"/>
                      <a:pt x="167" y="222"/>
                      <a:pt x="195" y="195"/>
                    </a:cubicBezTo>
                    <a:cubicBezTo>
                      <a:pt x="222" y="139"/>
                      <a:pt x="278" y="112"/>
                      <a:pt x="333" y="112"/>
                    </a:cubicBezTo>
                    <a:close/>
                    <a:moveTo>
                      <a:pt x="333" y="1"/>
                    </a:moveTo>
                    <a:cubicBezTo>
                      <a:pt x="222" y="1"/>
                      <a:pt x="139" y="56"/>
                      <a:pt x="111" y="112"/>
                    </a:cubicBezTo>
                    <a:cubicBezTo>
                      <a:pt x="56" y="167"/>
                      <a:pt x="28" y="250"/>
                      <a:pt x="28" y="361"/>
                    </a:cubicBezTo>
                    <a:lnTo>
                      <a:pt x="0" y="472"/>
                    </a:lnTo>
                    <a:lnTo>
                      <a:pt x="28" y="611"/>
                    </a:lnTo>
                    <a:cubicBezTo>
                      <a:pt x="28" y="694"/>
                      <a:pt x="56" y="805"/>
                      <a:pt x="111" y="860"/>
                    </a:cubicBezTo>
                    <a:cubicBezTo>
                      <a:pt x="139" y="916"/>
                      <a:pt x="222" y="943"/>
                      <a:pt x="333" y="943"/>
                    </a:cubicBezTo>
                    <a:cubicBezTo>
                      <a:pt x="472" y="943"/>
                      <a:pt x="555" y="916"/>
                      <a:pt x="583" y="860"/>
                    </a:cubicBezTo>
                    <a:cubicBezTo>
                      <a:pt x="638" y="805"/>
                      <a:pt x="666" y="694"/>
                      <a:pt x="666" y="611"/>
                    </a:cubicBezTo>
                    <a:cubicBezTo>
                      <a:pt x="666" y="583"/>
                      <a:pt x="694" y="527"/>
                      <a:pt x="694" y="472"/>
                    </a:cubicBezTo>
                    <a:cubicBezTo>
                      <a:pt x="694" y="444"/>
                      <a:pt x="666" y="389"/>
                      <a:pt x="666" y="361"/>
                    </a:cubicBezTo>
                    <a:cubicBezTo>
                      <a:pt x="666" y="250"/>
                      <a:pt x="638" y="167"/>
                      <a:pt x="583" y="112"/>
                    </a:cubicBezTo>
                    <a:cubicBezTo>
                      <a:pt x="555" y="56"/>
                      <a:pt x="472" y="1"/>
                      <a:pt x="3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49"/>
              <p:cNvSpPr/>
              <p:nvPr/>
            </p:nvSpPr>
            <p:spPr>
              <a:xfrm>
                <a:off x="8325813" y="2571738"/>
                <a:ext cx="10425" cy="22900"/>
              </a:xfrm>
              <a:custGeom>
                <a:avLst/>
                <a:gdLst/>
                <a:ahLst/>
                <a:cxnLst/>
                <a:rect l="l" t="t" r="r" b="b"/>
                <a:pathLst>
                  <a:path w="417" h="916" extrusionOk="0">
                    <a:moveTo>
                      <a:pt x="333" y="1"/>
                    </a:moveTo>
                    <a:cubicBezTo>
                      <a:pt x="306" y="1"/>
                      <a:pt x="306" y="1"/>
                      <a:pt x="278" y="29"/>
                    </a:cubicBezTo>
                    <a:lnTo>
                      <a:pt x="1" y="250"/>
                    </a:lnTo>
                    <a:cubicBezTo>
                      <a:pt x="1" y="278"/>
                      <a:pt x="1" y="278"/>
                      <a:pt x="1" y="278"/>
                    </a:cubicBezTo>
                    <a:lnTo>
                      <a:pt x="28" y="306"/>
                    </a:lnTo>
                    <a:cubicBezTo>
                      <a:pt x="28" y="334"/>
                      <a:pt x="56" y="334"/>
                      <a:pt x="56" y="334"/>
                    </a:cubicBezTo>
                    <a:lnTo>
                      <a:pt x="84" y="334"/>
                    </a:lnTo>
                    <a:lnTo>
                      <a:pt x="306" y="167"/>
                    </a:lnTo>
                    <a:lnTo>
                      <a:pt x="306" y="888"/>
                    </a:lnTo>
                    <a:cubicBezTo>
                      <a:pt x="306" y="916"/>
                      <a:pt x="306" y="916"/>
                      <a:pt x="306" y="916"/>
                    </a:cubicBezTo>
                    <a:lnTo>
                      <a:pt x="416" y="916"/>
                    </a:lnTo>
                    <a:cubicBezTo>
                      <a:pt x="416" y="916"/>
                      <a:pt x="416" y="916"/>
                      <a:pt x="416" y="888"/>
                    </a:cubicBezTo>
                    <a:lnTo>
                      <a:pt x="416" y="29"/>
                    </a:lnTo>
                    <a:cubicBezTo>
                      <a:pt x="389" y="1"/>
                      <a:pt x="389" y="1"/>
                      <a:pt x="3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49"/>
              <p:cNvSpPr/>
              <p:nvPr/>
            </p:nvSpPr>
            <p:spPr>
              <a:xfrm>
                <a:off x="8323400" y="2966303"/>
                <a:ext cx="15950" cy="22900"/>
              </a:xfrm>
              <a:custGeom>
                <a:avLst/>
                <a:gdLst/>
                <a:ahLst/>
                <a:cxnLst/>
                <a:rect l="l" t="t" r="r" b="b"/>
                <a:pathLst>
                  <a:path w="638" h="916" extrusionOk="0">
                    <a:moveTo>
                      <a:pt x="305" y="0"/>
                    </a:moveTo>
                    <a:cubicBezTo>
                      <a:pt x="250" y="0"/>
                      <a:pt x="194" y="0"/>
                      <a:pt x="139" y="28"/>
                    </a:cubicBezTo>
                    <a:cubicBezTo>
                      <a:pt x="111" y="56"/>
                      <a:pt x="83" y="84"/>
                      <a:pt x="56" y="139"/>
                    </a:cubicBezTo>
                    <a:cubicBezTo>
                      <a:pt x="28" y="167"/>
                      <a:pt x="0" y="222"/>
                      <a:pt x="0" y="278"/>
                    </a:cubicBezTo>
                    <a:lnTo>
                      <a:pt x="28" y="278"/>
                    </a:lnTo>
                    <a:cubicBezTo>
                      <a:pt x="28" y="305"/>
                      <a:pt x="28" y="305"/>
                      <a:pt x="28" y="305"/>
                    </a:cubicBezTo>
                    <a:lnTo>
                      <a:pt x="111" y="305"/>
                    </a:lnTo>
                    <a:cubicBezTo>
                      <a:pt x="111" y="305"/>
                      <a:pt x="111" y="305"/>
                      <a:pt x="111" y="278"/>
                    </a:cubicBezTo>
                    <a:lnTo>
                      <a:pt x="139" y="278"/>
                    </a:lnTo>
                    <a:cubicBezTo>
                      <a:pt x="139" y="222"/>
                      <a:pt x="167" y="167"/>
                      <a:pt x="194" y="139"/>
                    </a:cubicBezTo>
                    <a:cubicBezTo>
                      <a:pt x="222" y="111"/>
                      <a:pt x="250" y="84"/>
                      <a:pt x="305" y="84"/>
                    </a:cubicBezTo>
                    <a:cubicBezTo>
                      <a:pt x="361" y="84"/>
                      <a:pt x="416" y="111"/>
                      <a:pt x="444" y="139"/>
                    </a:cubicBezTo>
                    <a:cubicBezTo>
                      <a:pt x="472" y="167"/>
                      <a:pt x="472" y="222"/>
                      <a:pt x="472" y="250"/>
                    </a:cubicBezTo>
                    <a:cubicBezTo>
                      <a:pt x="472" y="305"/>
                      <a:pt x="472" y="333"/>
                      <a:pt x="444" y="361"/>
                    </a:cubicBezTo>
                    <a:cubicBezTo>
                      <a:pt x="416" y="416"/>
                      <a:pt x="388" y="444"/>
                      <a:pt x="305" y="500"/>
                    </a:cubicBezTo>
                    <a:lnTo>
                      <a:pt x="28" y="805"/>
                    </a:lnTo>
                    <a:cubicBezTo>
                      <a:pt x="0" y="805"/>
                      <a:pt x="0" y="832"/>
                      <a:pt x="0" y="860"/>
                    </a:cubicBezTo>
                    <a:lnTo>
                      <a:pt x="0" y="888"/>
                    </a:lnTo>
                    <a:cubicBezTo>
                      <a:pt x="0" y="888"/>
                      <a:pt x="0" y="915"/>
                      <a:pt x="0" y="915"/>
                    </a:cubicBezTo>
                    <a:lnTo>
                      <a:pt x="610" y="915"/>
                    </a:lnTo>
                    <a:cubicBezTo>
                      <a:pt x="638" y="915"/>
                      <a:pt x="638" y="888"/>
                      <a:pt x="638" y="888"/>
                    </a:cubicBezTo>
                    <a:lnTo>
                      <a:pt x="638" y="832"/>
                    </a:lnTo>
                    <a:lnTo>
                      <a:pt x="610" y="832"/>
                    </a:lnTo>
                    <a:cubicBezTo>
                      <a:pt x="610" y="805"/>
                      <a:pt x="610" y="805"/>
                      <a:pt x="610" y="805"/>
                    </a:cubicBezTo>
                    <a:lnTo>
                      <a:pt x="194" y="805"/>
                    </a:lnTo>
                    <a:lnTo>
                      <a:pt x="444" y="555"/>
                    </a:lnTo>
                    <a:cubicBezTo>
                      <a:pt x="499" y="500"/>
                      <a:pt x="555" y="444"/>
                      <a:pt x="582" y="416"/>
                    </a:cubicBezTo>
                    <a:cubicBezTo>
                      <a:pt x="610" y="361"/>
                      <a:pt x="610" y="305"/>
                      <a:pt x="610" y="250"/>
                    </a:cubicBezTo>
                    <a:cubicBezTo>
                      <a:pt x="610" y="195"/>
                      <a:pt x="582" y="111"/>
                      <a:pt x="527" y="56"/>
                    </a:cubicBezTo>
                    <a:cubicBezTo>
                      <a:pt x="499" y="0"/>
                      <a:pt x="416" y="0"/>
                      <a:pt x="3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49"/>
              <p:cNvSpPr/>
              <p:nvPr/>
            </p:nvSpPr>
            <p:spPr>
              <a:xfrm>
                <a:off x="8323050" y="3360868"/>
                <a:ext cx="16650" cy="23600"/>
              </a:xfrm>
              <a:custGeom>
                <a:avLst/>
                <a:gdLst/>
                <a:ahLst/>
                <a:cxnLst/>
                <a:rect l="l" t="t" r="r" b="b"/>
                <a:pathLst>
                  <a:path w="666" h="944" extrusionOk="0">
                    <a:moveTo>
                      <a:pt x="28" y="1"/>
                    </a:moveTo>
                    <a:cubicBezTo>
                      <a:pt x="28" y="29"/>
                      <a:pt x="28" y="29"/>
                      <a:pt x="28" y="29"/>
                    </a:cubicBezTo>
                    <a:lnTo>
                      <a:pt x="28" y="84"/>
                    </a:lnTo>
                    <a:cubicBezTo>
                      <a:pt x="28" y="84"/>
                      <a:pt x="28" y="84"/>
                      <a:pt x="28" y="112"/>
                    </a:cubicBezTo>
                    <a:lnTo>
                      <a:pt x="444" y="112"/>
                    </a:lnTo>
                    <a:lnTo>
                      <a:pt x="194" y="389"/>
                    </a:lnTo>
                    <a:cubicBezTo>
                      <a:pt x="194" y="417"/>
                      <a:pt x="167" y="417"/>
                      <a:pt x="167" y="417"/>
                    </a:cubicBezTo>
                    <a:lnTo>
                      <a:pt x="167" y="472"/>
                    </a:lnTo>
                    <a:lnTo>
                      <a:pt x="194" y="472"/>
                    </a:lnTo>
                    <a:cubicBezTo>
                      <a:pt x="194" y="500"/>
                      <a:pt x="194" y="500"/>
                      <a:pt x="194" y="500"/>
                    </a:cubicBezTo>
                    <a:lnTo>
                      <a:pt x="333" y="500"/>
                    </a:lnTo>
                    <a:cubicBezTo>
                      <a:pt x="472" y="500"/>
                      <a:pt x="527" y="555"/>
                      <a:pt x="527" y="666"/>
                    </a:cubicBezTo>
                    <a:cubicBezTo>
                      <a:pt x="527" y="722"/>
                      <a:pt x="499" y="749"/>
                      <a:pt x="472" y="777"/>
                    </a:cubicBezTo>
                    <a:cubicBezTo>
                      <a:pt x="444" y="805"/>
                      <a:pt x="388" y="833"/>
                      <a:pt x="333" y="833"/>
                    </a:cubicBezTo>
                    <a:cubicBezTo>
                      <a:pt x="278" y="833"/>
                      <a:pt x="222" y="833"/>
                      <a:pt x="194" y="805"/>
                    </a:cubicBezTo>
                    <a:cubicBezTo>
                      <a:pt x="139" y="777"/>
                      <a:pt x="111" y="749"/>
                      <a:pt x="111" y="694"/>
                    </a:cubicBezTo>
                    <a:cubicBezTo>
                      <a:pt x="83" y="666"/>
                      <a:pt x="83" y="666"/>
                      <a:pt x="83" y="666"/>
                    </a:cubicBezTo>
                    <a:lnTo>
                      <a:pt x="28" y="666"/>
                    </a:lnTo>
                    <a:cubicBezTo>
                      <a:pt x="0" y="666"/>
                      <a:pt x="0" y="666"/>
                      <a:pt x="0" y="694"/>
                    </a:cubicBezTo>
                    <a:cubicBezTo>
                      <a:pt x="0" y="749"/>
                      <a:pt x="0" y="777"/>
                      <a:pt x="28" y="805"/>
                    </a:cubicBezTo>
                    <a:cubicBezTo>
                      <a:pt x="56" y="860"/>
                      <a:pt x="83" y="888"/>
                      <a:pt x="139" y="916"/>
                    </a:cubicBezTo>
                    <a:cubicBezTo>
                      <a:pt x="194" y="916"/>
                      <a:pt x="250" y="943"/>
                      <a:pt x="333" y="943"/>
                    </a:cubicBezTo>
                    <a:cubicBezTo>
                      <a:pt x="388" y="943"/>
                      <a:pt x="444" y="916"/>
                      <a:pt x="499" y="916"/>
                    </a:cubicBezTo>
                    <a:cubicBezTo>
                      <a:pt x="555" y="888"/>
                      <a:pt x="582" y="860"/>
                      <a:pt x="610" y="805"/>
                    </a:cubicBezTo>
                    <a:cubicBezTo>
                      <a:pt x="638" y="777"/>
                      <a:pt x="666" y="722"/>
                      <a:pt x="666" y="666"/>
                    </a:cubicBezTo>
                    <a:cubicBezTo>
                      <a:pt x="666" y="583"/>
                      <a:pt x="638" y="500"/>
                      <a:pt x="582" y="472"/>
                    </a:cubicBezTo>
                    <a:cubicBezTo>
                      <a:pt x="527" y="417"/>
                      <a:pt x="444" y="389"/>
                      <a:pt x="361" y="389"/>
                    </a:cubicBezTo>
                    <a:lnTo>
                      <a:pt x="333" y="389"/>
                    </a:lnTo>
                    <a:lnTo>
                      <a:pt x="610" y="112"/>
                    </a:lnTo>
                    <a:cubicBezTo>
                      <a:pt x="610" y="84"/>
                      <a:pt x="610" y="84"/>
                      <a:pt x="610" y="84"/>
                    </a:cubicBezTo>
                    <a:lnTo>
                      <a:pt x="610" y="29"/>
                    </a:lnTo>
                    <a:cubicBezTo>
                      <a:pt x="610" y="29"/>
                      <a:pt x="610" y="29"/>
                      <a:pt x="61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49"/>
              <p:cNvSpPr/>
              <p:nvPr/>
            </p:nvSpPr>
            <p:spPr>
              <a:xfrm>
                <a:off x="8322000" y="3756132"/>
                <a:ext cx="18050" cy="22900"/>
              </a:xfrm>
              <a:custGeom>
                <a:avLst/>
                <a:gdLst/>
                <a:ahLst/>
                <a:cxnLst/>
                <a:rect l="l" t="t" r="r" b="b"/>
                <a:pathLst>
                  <a:path w="722" h="916" extrusionOk="0">
                    <a:moveTo>
                      <a:pt x="444" y="139"/>
                    </a:moveTo>
                    <a:lnTo>
                      <a:pt x="444" y="582"/>
                    </a:lnTo>
                    <a:lnTo>
                      <a:pt x="139" y="582"/>
                    </a:lnTo>
                    <a:lnTo>
                      <a:pt x="444" y="139"/>
                    </a:lnTo>
                    <a:close/>
                    <a:moveTo>
                      <a:pt x="416" y="0"/>
                    </a:moveTo>
                    <a:cubicBezTo>
                      <a:pt x="416" y="0"/>
                      <a:pt x="416" y="28"/>
                      <a:pt x="416" y="28"/>
                    </a:cubicBezTo>
                    <a:lnTo>
                      <a:pt x="1" y="582"/>
                    </a:lnTo>
                    <a:cubicBezTo>
                      <a:pt x="1" y="582"/>
                      <a:pt x="1" y="610"/>
                      <a:pt x="1" y="610"/>
                    </a:cubicBezTo>
                    <a:lnTo>
                      <a:pt x="1" y="666"/>
                    </a:lnTo>
                    <a:cubicBezTo>
                      <a:pt x="1" y="666"/>
                      <a:pt x="1" y="693"/>
                      <a:pt x="1" y="693"/>
                    </a:cubicBezTo>
                    <a:lnTo>
                      <a:pt x="444" y="693"/>
                    </a:lnTo>
                    <a:lnTo>
                      <a:pt x="444" y="887"/>
                    </a:lnTo>
                    <a:cubicBezTo>
                      <a:pt x="444" y="887"/>
                      <a:pt x="472" y="915"/>
                      <a:pt x="472" y="915"/>
                    </a:cubicBezTo>
                    <a:lnTo>
                      <a:pt x="555" y="915"/>
                    </a:lnTo>
                    <a:cubicBezTo>
                      <a:pt x="583" y="915"/>
                      <a:pt x="583" y="887"/>
                      <a:pt x="583" y="887"/>
                    </a:cubicBezTo>
                    <a:lnTo>
                      <a:pt x="583" y="693"/>
                    </a:lnTo>
                    <a:lnTo>
                      <a:pt x="721" y="693"/>
                    </a:lnTo>
                    <a:cubicBezTo>
                      <a:pt x="721" y="693"/>
                      <a:pt x="721" y="666"/>
                      <a:pt x="721" y="666"/>
                    </a:cubicBezTo>
                    <a:lnTo>
                      <a:pt x="721" y="610"/>
                    </a:lnTo>
                    <a:cubicBezTo>
                      <a:pt x="721" y="582"/>
                      <a:pt x="694" y="582"/>
                      <a:pt x="694" y="582"/>
                    </a:cubicBezTo>
                    <a:lnTo>
                      <a:pt x="583" y="582"/>
                    </a:lnTo>
                    <a:lnTo>
                      <a:pt x="583" y="28"/>
                    </a:lnTo>
                    <a:cubicBezTo>
                      <a:pt x="583" y="28"/>
                      <a:pt x="583" y="28"/>
                      <a:pt x="58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49"/>
              <p:cNvSpPr/>
              <p:nvPr/>
            </p:nvSpPr>
            <p:spPr>
              <a:xfrm>
                <a:off x="8323400" y="4150698"/>
                <a:ext cx="15950" cy="23600"/>
              </a:xfrm>
              <a:custGeom>
                <a:avLst/>
                <a:gdLst/>
                <a:ahLst/>
                <a:cxnLst/>
                <a:rect l="l" t="t" r="r" b="b"/>
                <a:pathLst>
                  <a:path w="638" h="944" extrusionOk="0">
                    <a:moveTo>
                      <a:pt x="111" y="1"/>
                    </a:moveTo>
                    <a:cubicBezTo>
                      <a:pt x="83" y="1"/>
                      <a:pt x="83" y="1"/>
                      <a:pt x="83" y="28"/>
                    </a:cubicBezTo>
                    <a:lnTo>
                      <a:pt x="28" y="472"/>
                    </a:lnTo>
                    <a:cubicBezTo>
                      <a:pt x="28" y="472"/>
                      <a:pt x="28" y="472"/>
                      <a:pt x="28" y="500"/>
                    </a:cubicBezTo>
                    <a:lnTo>
                      <a:pt x="139" y="500"/>
                    </a:lnTo>
                    <a:cubicBezTo>
                      <a:pt x="167" y="500"/>
                      <a:pt x="167" y="472"/>
                      <a:pt x="167" y="472"/>
                    </a:cubicBezTo>
                    <a:cubicBezTo>
                      <a:pt x="194" y="472"/>
                      <a:pt x="222" y="444"/>
                      <a:pt x="250" y="444"/>
                    </a:cubicBezTo>
                    <a:cubicBezTo>
                      <a:pt x="250" y="444"/>
                      <a:pt x="278" y="417"/>
                      <a:pt x="305" y="417"/>
                    </a:cubicBezTo>
                    <a:cubicBezTo>
                      <a:pt x="361" y="417"/>
                      <a:pt x="416" y="444"/>
                      <a:pt x="472" y="472"/>
                    </a:cubicBezTo>
                    <a:cubicBezTo>
                      <a:pt x="499" y="528"/>
                      <a:pt x="527" y="555"/>
                      <a:pt x="527" y="611"/>
                    </a:cubicBezTo>
                    <a:cubicBezTo>
                      <a:pt x="527" y="694"/>
                      <a:pt x="499" y="722"/>
                      <a:pt x="472" y="777"/>
                    </a:cubicBezTo>
                    <a:cubicBezTo>
                      <a:pt x="416" y="805"/>
                      <a:pt x="361" y="833"/>
                      <a:pt x="305" y="833"/>
                    </a:cubicBezTo>
                    <a:cubicBezTo>
                      <a:pt x="278" y="833"/>
                      <a:pt x="222" y="805"/>
                      <a:pt x="194" y="777"/>
                    </a:cubicBezTo>
                    <a:cubicBezTo>
                      <a:pt x="167" y="777"/>
                      <a:pt x="139" y="722"/>
                      <a:pt x="111" y="694"/>
                    </a:cubicBezTo>
                    <a:cubicBezTo>
                      <a:pt x="111" y="666"/>
                      <a:pt x="111" y="666"/>
                      <a:pt x="83" y="666"/>
                    </a:cubicBezTo>
                    <a:lnTo>
                      <a:pt x="0" y="666"/>
                    </a:lnTo>
                    <a:lnTo>
                      <a:pt x="0" y="694"/>
                    </a:lnTo>
                    <a:cubicBezTo>
                      <a:pt x="0" y="722"/>
                      <a:pt x="0" y="777"/>
                      <a:pt x="28" y="805"/>
                    </a:cubicBezTo>
                    <a:cubicBezTo>
                      <a:pt x="56" y="833"/>
                      <a:pt x="83" y="860"/>
                      <a:pt x="139" y="888"/>
                    </a:cubicBezTo>
                    <a:cubicBezTo>
                      <a:pt x="194" y="916"/>
                      <a:pt x="250" y="943"/>
                      <a:pt x="305" y="943"/>
                    </a:cubicBezTo>
                    <a:cubicBezTo>
                      <a:pt x="388" y="943"/>
                      <a:pt x="444" y="916"/>
                      <a:pt x="472" y="888"/>
                    </a:cubicBezTo>
                    <a:cubicBezTo>
                      <a:pt x="527" y="860"/>
                      <a:pt x="582" y="833"/>
                      <a:pt x="610" y="777"/>
                    </a:cubicBezTo>
                    <a:cubicBezTo>
                      <a:pt x="638" y="749"/>
                      <a:pt x="638" y="694"/>
                      <a:pt x="638" y="611"/>
                    </a:cubicBezTo>
                    <a:cubicBezTo>
                      <a:pt x="638" y="555"/>
                      <a:pt x="638" y="500"/>
                      <a:pt x="610" y="472"/>
                    </a:cubicBezTo>
                    <a:cubicBezTo>
                      <a:pt x="582" y="417"/>
                      <a:pt x="527" y="389"/>
                      <a:pt x="499" y="361"/>
                    </a:cubicBezTo>
                    <a:cubicBezTo>
                      <a:pt x="444" y="333"/>
                      <a:pt x="388" y="333"/>
                      <a:pt x="333" y="333"/>
                    </a:cubicBezTo>
                    <a:cubicBezTo>
                      <a:pt x="250" y="333"/>
                      <a:pt x="194" y="333"/>
                      <a:pt x="167" y="361"/>
                    </a:cubicBezTo>
                    <a:lnTo>
                      <a:pt x="194" y="112"/>
                    </a:lnTo>
                    <a:lnTo>
                      <a:pt x="582" y="112"/>
                    </a:lnTo>
                    <a:cubicBezTo>
                      <a:pt x="582" y="84"/>
                      <a:pt x="582" y="84"/>
                      <a:pt x="582" y="84"/>
                    </a:cubicBezTo>
                    <a:lnTo>
                      <a:pt x="582" y="28"/>
                    </a:lnTo>
                    <a:cubicBezTo>
                      <a:pt x="582" y="28"/>
                      <a:pt x="582" y="1"/>
                      <a:pt x="5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49"/>
              <p:cNvSpPr/>
              <p:nvPr/>
            </p:nvSpPr>
            <p:spPr>
              <a:xfrm>
                <a:off x="8322700" y="4545963"/>
                <a:ext cx="16650" cy="22900"/>
              </a:xfrm>
              <a:custGeom>
                <a:avLst/>
                <a:gdLst/>
                <a:ahLst/>
                <a:cxnLst/>
                <a:rect l="l" t="t" r="r" b="b"/>
                <a:pathLst>
                  <a:path w="666" h="916" extrusionOk="0">
                    <a:moveTo>
                      <a:pt x="333" y="416"/>
                    </a:moveTo>
                    <a:cubicBezTo>
                      <a:pt x="361" y="416"/>
                      <a:pt x="416" y="416"/>
                      <a:pt x="444" y="444"/>
                    </a:cubicBezTo>
                    <a:cubicBezTo>
                      <a:pt x="472" y="444"/>
                      <a:pt x="499" y="472"/>
                      <a:pt x="527" y="499"/>
                    </a:cubicBezTo>
                    <a:cubicBezTo>
                      <a:pt x="527" y="527"/>
                      <a:pt x="555" y="583"/>
                      <a:pt x="555" y="610"/>
                    </a:cubicBezTo>
                    <a:cubicBezTo>
                      <a:pt x="555" y="666"/>
                      <a:pt x="527" y="694"/>
                      <a:pt x="527" y="721"/>
                    </a:cubicBezTo>
                    <a:cubicBezTo>
                      <a:pt x="499" y="749"/>
                      <a:pt x="472" y="777"/>
                      <a:pt x="444" y="804"/>
                    </a:cubicBezTo>
                    <a:cubicBezTo>
                      <a:pt x="416" y="804"/>
                      <a:pt x="361" y="832"/>
                      <a:pt x="333" y="832"/>
                    </a:cubicBezTo>
                    <a:cubicBezTo>
                      <a:pt x="305" y="832"/>
                      <a:pt x="250" y="804"/>
                      <a:pt x="222" y="804"/>
                    </a:cubicBezTo>
                    <a:cubicBezTo>
                      <a:pt x="194" y="777"/>
                      <a:pt x="167" y="749"/>
                      <a:pt x="139" y="721"/>
                    </a:cubicBezTo>
                    <a:cubicBezTo>
                      <a:pt x="139" y="694"/>
                      <a:pt x="111" y="666"/>
                      <a:pt x="111" y="610"/>
                    </a:cubicBezTo>
                    <a:cubicBezTo>
                      <a:pt x="111" y="583"/>
                      <a:pt x="139" y="527"/>
                      <a:pt x="139" y="499"/>
                    </a:cubicBezTo>
                    <a:cubicBezTo>
                      <a:pt x="167" y="472"/>
                      <a:pt x="194" y="444"/>
                      <a:pt x="222" y="444"/>
                    </a:cubicBezTo>
                    <a:cubicBezTo>
                      <a:pt x="250" y="416"/>
                      <a:pt x="305" y="416"/>
                      <a:pt x="333" y="416"/>
                    </a:cubicBezTo>
                    <a:close/>
                    <a:moveTo>
                      <a:pt x="333" y="0"/>
                    </a:moveTo>
                    <a:cubicBezTo>
                      <a:pt x="333" y="28"/>
                      <a:pt x="333" y="28"/>
                      <a:pt x="333" y="28"/>
                    </a:cubicBezTo>
                    <a:lnTo>
                      <a:pt x="83" y="361"/>
                    </a:lnTo>
                    <a:cubicBezTo>
                      <a:pt x="28" y="444"/>
                      <a:pt x="0" y="527"/>
                      <a:pt x="0" y="610"/>
                    </a:cubicBezTo>
                    <a:cubicBezTo>
                      <a:pt x="0" y="666"/>
                      <a:pt x="0" y="721"/>
                      <a:pt x="28" y="777"/>
                    </a:cubicBezTo>
                    <a:cubicBezTo>
                      <a:pt x="56" y="832"/>
                      <a:pt x="111" y="860"/>
                      <a:pt x="139" y="888"/>
                    </a:cubicBezTo>
                    <a:cubicBezTo>
                      <a:pt x="194" y="915"/>
                      <a:pt x="278" y="915"/>
                      <a:pt x="333" y="915"/>
                    </a:cubicBezTo>
                    <a:cubicBezTo>
                      <a:pt x="416" y="915"/>
                      <a:pt x="472" y="915"/>
                      <a:pt x="527" y="888"/>
                    </a:cubicBezTo>
                    <a:cubicBezTo>
                      <a:pt x="555" y="860"/>
                      <a:pt x="610" y="804"/>
                      <a:pt x="638" y="777"/>
                    </a:cubicBezTo>
                    <a:cubicBezTo>
                      <a:pt x="666" y="721"/>
                      <a:pt x="666" y="666"/>
                      <a:pt x="666" y="610"/>
                    </a:cubicBezTo>
                    <a:cubicBezTo>
                      <a:pt x="666" y="555"/>
                      <a:pt x="666" y="499"/>
                      <a:pt x="638" y="472"/>
                    </a:cubicBezTo>
                    <a:cubicBezTo>
                      <a:pt x="610" y="416"/>
                      <a:pt x="555" y="361"/>
                      <a:pt x="527" y="333"/>
                    </a:cubicBezTo>
                    <a:cubicBezTo>
                      <a:pt x="472" y="305"/>
                      <a:pt x="416" y="305"/>
                      <a:pt x="361" y="305"/>
                    </a:cubicBezTo>
                    <a:lnTo>
                      <a:pt x="278" y="305"/>
                    </a:lnTo>
                    <a:lnTo>
                      <a:pt x="472" y="28"/>
                    </a:lnTo>
                    <a:cubicBezTo>
                      <a:pt x="472" y="28"/>
                      <a:pt x="472" y="0"/>
                      <a:pt x="4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8" name="Google Shape;1208;p49"/>
            <p:cNvGrpSpPr/>
            <p:nvPr/>
          </p:nvGrpSpPr>
          <p:grpSpPr>
            <a:xfrm>
              <a:off x="5614975" y="4609225"/>
              <a:ext cx="2597125" cy="40925"/>
              <a:chOff x="5614975" y="4609225"/>
              <a:chExt cx="2597125" cy="40925"/>
            </a:xfrm>
          </p:grpSpPr>
          <p:sp>
            <p:nvSpPr>
              <p:cNvPr id="1209" name="Google Shape;1209;p49"/>
              <p:cNvSpPr/>
              <p:nvPr/>
            </p:nvSpPr>
            <p:spPr>
              <a:xfrm>
                <a:off x="5614975" y="4632100"/>
                <a:ext cx="24974" cy="18050"/>
              </a:xfrm>
              <a:custGeom>
                <a:avLst/>
                <a:gdLst/>
                <a:ahLst/>
                <a:cxnLst/>
                <a:rect l="l" t="t" r="r" b="b"/>
                <a:pathLst>
                  <a:path w="1027" h="722" extrusionOk="0">
                    <a:moveTo>
                      <a:pt x="638" y="139"/>
                    </a:moveTo>
                    <a:cubicBezTo>
                      <a:pt x="721" y="139"/>
                      <a:pt x="777" y="167"/>
                      <a:pt x="832" y="194"/>
                    </a:cubicBezTo>
                    <a:cubicBezTo>
                      <a:pt x="888" y="222"/>
                      <a:pt x="915" y="277"/>
                      <a:pt x="915" y="361"/>
                    </a:cubicBezTo>
                    <a:cubicBezTo>
                      <a:pt x="915" y="416"/>
                      <a:pt x="888" y="472"/>
                      <a:pt x="832" y="527"/>
                    </a:cubicBezTo>
                    <a:cubicBezTo>
                      <a:pt x="777" y="555"/>
                      <a:pt x="721" y="582"/>
                      <a:pt x="638" y="582"/>
                    </a:cubicBezTo>
                    <a:lnTo>
                      <a:pt x="389" y="582"/>
                    </a:lnTo>
                    <a:cubicBezTo>
                      <a:pt x="306" y="582"/>
                      <a:pt x="250" y="555"/>
                      <a:pt x="195" y="527"/>
                    </a:cubicBezTo>
                    <a:cubicBezTo>
                      <a:pt x="139" y="472"/>
                      <a:pt x="111" y="416"/>
                      <a:pt x="111" y="361"/>
                    </a:cubicBezTo>
                    <a:cubicBezTo>
                      <a:pt x="111" y="277"/>
                      <a:pt x="139" y="222"/>
                      <a:pt x="195" y="194"/>
                    </a:cubicBezTo>
                    <a:cubicBezTo>
                      <a:pt x="250" y="167"/>
                      <a:pt x="306" y="139"/>
                      <a:pt x="389" y="139"/>
                    </a:cubicBezTo>
                    <a:close/>
                    <a:moveTo>
                      <a:pt x="389" y="0"/>
                    </a:moveTo>
                    <a:cubicBezTo>
                      <a:pt x="278" y="0"/>
                      <a:pt x="195" y="28"/>
                      <a:pt x="111" y="83"/>
                    </a:cubicBezTo>
                    <a:cubicBezTo>
                      <a:pt x="28" y="139"/>
                      <a:pt x="1" y="222"/>
                      <a:pt x="1" y="361"/>
                    </a:cubicBezTo>
                    <a:cubicBezTo>
                      <a:pt x="1" y="472"/>
                      <a:pt x="28" y="555"/>
                      <a:pt x="111" y="610"/>
                    </a:cubicBezTo>
                    <a:cubicBezTo>
                      <a:pt x="195" y="666"/>
                      <a:pt x="278" y="721"/>
                      <a:pt x="389" y="721"/>
                    </a:cubicBezTo>
                    <a:lnTo>
                      <a:pt x="638" y="721"/>
                    </a:lnTo>
                    <a:cubicBezTo>
                      <a:pt x="749" y="693"/>
                      <a:pt x="832" y="666"/>
                      <a:pt x="915" y="610"/>
                    </a:cubicBezTo>
                    <a:cubicBezTo>
                      <a:pt x="999" y="555"/>
                      <a:pt x="1026" y="472"/>
                      <a:pt x="1026" y="361"/>
                    </a:cubicBezTo>
                    <a:cubicBezTo>
                      <a:pt x="1026" y="222"/>
                      <a:pt x="999" y="139"/>
                      <a:pt x="915" y="83"/>
                    </a:cubicBezTo>
                    <a:cubicBezTo>
                      <a:pt x="832" y="28"/>
                      <a:pt x="749" y="0"/>
                      <a:pt x="6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49"/>
              <p:cNvSpPr/>
              <p:nvPr/>
            </p:nvSpPr>
            <p:spPr>
              <a:xfrm>
                <a:off x="5615656" y="4617525"/>
                <a:ext cx="23612" cy="11125"/>
              </a:xfrm>
              <a:custGeom>
                <a:avLst/>
                <a:gdLst/>
                <a:ahLst/>
                <a:cxnLst/>
                <a:rect l="l" t="t" r="r" b="b"/>
                <a:pathLst>
                  <a:path w="971" h="445" extrusionOk="0">
                    <a:moveTo>
                      <a:pt x="0" y="1"/>
                    </a:moveTo>
                    <a:cubicBezTo>
                      <a:pt x="0" y="1"/>
                      <a:pt x="0" y="29"/>
                      <a:pt x="0" y="29"/>
                    </a:cubicBezTo>
                    <a:lnTo>
                      <a:pt x="0" y="84"/>
                    </a:lnTo>
                    <a:cubicBezTo>
                      <a:pt x="0" y="112"/>
                      <a:pt x="0" y="112"/>
                      <a:pt x="0" y="140"/>
                    </a:cubicBezTo>
                    <a:lnTo>
                      <a:pt x="250" y="445"/>
                    </a:lnTo>
                    <a:lnTo>
                      <a:pt x="278" y="445"/>
                    </a:lnTo>
                    <a:lnTo>
                      <a:pt x="333" y="417"/>
                    </a:lnTo>
                    <a:cubicBezTo>
                      <a:pt x="333" y="417"/>
                      <a:pt x="333" y="389"/>
                      <a:pt x="333" y="389"/>
                    </a:cubicBezTo>
                    <a:cubicBezTo>
                      <a:pt x="333" y="389"/>
                      <a:pt x="333" y="361"/>
                      <a:pt x="333" y="361"/>
                    </a:cubicBezTo>
                    <a:lnTo>
                      <a:pt x="139" y="140"/>
                    </a:lnTo>
                    <a:lnTo>
                      <a:pt x="943" y="140"/>
                    </a:lnTo>
                    <a:cubicBezTo>
                      <a:pt x="971" y="140"/>
                      <a:pt x="971" y="140"/>
                      <a:pt x="971" y="112"/>
                    </a:cubicBezTo>
                    <a:lnTo>
                      <a:pt x="971" y="29"/>
                    </a:lnTo>
                    <a:cubicBezTo>
                      <a:pt x="971" y="29"/>
                      <a:pt x="971" y="1"/>
                      <a:pt x="9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49"/>
              <p:cNvSpPr/>
              <p:nvPr/>
            </p:nvSpPr>
            <p:spPr>
              <a:xfrm>
                <a:off x="6128984" y="4632100"/>
                <a:ext cx="25675" cy="18050"/>
              </a:xfrm>
              <a:custGeom>
                <a:avLst/>
                <a:gdLst/>
                <a:ahLst/>
                <a:cxnLst/>
                <a:rect l="l" t="t" r="r" b="b"/>
                <a:pathLst>
                  <a:path w="1027" h="722" extrusionOk="0">
                    <a:moveTo>
                      <a:pt x="638" y="139"/>
                    </a:moveTo>
                    <a:cubicBezTo>
                      <a:pt x="722" y="139"/>
                      <a:pt x="805" y="167"/>
                      <a:pt x="833" y="194"/>
                    </a:cubicBezTo>
                    <a:cubicBezTo>
                      <a:pt x="888" y="222"/>
                      <a:pt x="916" y="277"/>
                      <a:pt x="916" y="361"/>
                    </a:cubicBezTo>
                    <a:cubicBezTo>
                      <a:pt x="916" y="416"/>
                      <a:pt x="888" y="472"/>
                      <a:pt x="833" y="527"/>
                    </a:cubicBezTo>
                    <a:cubicBezTo>
                      <a:pt x="805" y="555"/>
                      <a:pt x="722" y="582"/>
                      <a:pt x="638" y="582"/>
                    </a:cubicBezTo>
                    <a:lnTo>
                      <a:pt x="417" y="582"/>
                    </a:lnTo>
                    <a:cubicBezTo>
                      <a:pt x="306" y="582"/>
                      <a:pt x="250" y="555"/>
                      <a:pt x="195" y="527"/>
                    </a:cubicBezTo>
                    <a:cubicBezTo>
                      <a:pt x="139" y="472"/>
                      <a:pt x="139" y="416"/>
                      <a:pt x="139" y="361"/>
                    </a:cubicBezTo>
                    <a:cubicBezTo>
                      <a:pt x="139" y="277"/>
                      <a:pt x="139" y="222"/>
                      <a:pt x="195" y="194"/>
                    </a:cubicBezTo>
                    <a:cubicBezTo>
                      <a:pt x="250" y="167"/>
                      <a:pt x="306" y="139"/>
                      <a:pt x="417" y="139"/>
                    </a:cubicBezTo>
                    <a:close/>
                    <a:moveTo>
                      <a:pt x="389" y="0"/>
                    </a:moveTo>
                    <a:cubicBezTo>
                      <a:pt x="278" y="0"/>
                      <a:pt x="195" y="28"/>
                      <a:pt x="112" y="83"/>
                    </a:cubicBezTo>
                    <a:cubicBezTo>
                      <a:pt x="56" y="139"/>
                      <a:pt x="1" y="222"/>
                      <a:pt x="1" y="361"/>
                    </a:cubicBezTo>
                    <a:cubicBezTo>
                      <a:pt x="1" y="472"/>
                      <a:pt x="56" y="555"/>
                      <a:pt x="112" y="610"/>
                    </a:cubicBezTo>
                    <a:cubicBezTo>
                      <a:pt x="195" y="666"/>
                      <a:pt x="278" y="721"/>
                      <a:pt x="389" y="721"/>
                    </a:cubicBezTo>
                    <a:lnTo>
                      <a:pt x="638" y="721"/>
                    </a:lnTo>
                    <a:cubicBezTo>
                      <a:pt x="749" y="693"/>
                      <a:pt x="860" y="666"/>
                      <a:pt x="916" y="610"/>
                    </a:cubicBezTo>
                    <a:cubicBezTo>
                      <a:pt x="999" y="555"/>
                      <a:pt x="1027" y="472"/>
                      <a:pt x="1027" y="361"/>
                    </a:cubicBezTo>
                    <a:cubicBezTo>
                      <a:pt x="1027" y="222"/>
                      <a:pt x="999" y="139"/>
                      <a:pt x="916" y="83"/>
                    </a:cubicBezTo>
                    <a:cubicBezTo>
                      <a:pt x="860" y="28"/>
                      <a:pt x="749" y="0"/>
                      <a:pt x="6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49"/>
              <p:cNvSpPr/>
              <p:nvPr/>
            </p:nvSpPr>
            <p:spPr>
              <a:xfrm>
                <a:off x="6128575" y="4611300"/>
                <a:ext cx="25675" cy="17350"/>
              </a:xfrm>
              <a:custGeom>
                <a:avLst/>
                <a:gdLst/>
                <a:ahLst/>
                <a:cxnLst/>
                <a:rect l="l" t="t" r="r" b="b"/>
                <a:pathLst>
                  <a:path w="1027" h="694" extrusionOk="0">
                    <a:moveTo>
                      <a:pt x="943" y="1"/>
                    </a:moveTo>
                    <a:cubicBezTo>
                      <a:pt x="916" y="1"/>
                      <a:pt x="916" y="28"/>
                      <a:pt x="916" y="28"/>
                    </a:cubicBezTo>
                    <a:cubicBezTo>
                      <a:pt x="888" y="28"/>
                      <a:pt x="888" y="28"/>
                      <a:pt x="888" y="56"/>
                    </a:cubicBezTo>
                    <a:lnTo>
                      <a:pt x="888" y="500"/>
                    </a:lnTo>
                    <a:lnTo>
                      <a:pt x="611" y="222"/>
                    </a:lnTo>
                    <a:cubicBezTo>
                      <a:pt x="555" y="139"/>
                      <a:pt x="500" y="112"/>
                      <a:pt x="472" y="84"/>
                    </a:cubicBezTo>
                    <a:cubicBezTo>
                      <a:pt x="417" y="56"/>
                      <a:pt x="361" y="28"/>
                      <a:pt x="306" y="28"/>
                    </a:cubicBezTo>
                    <a:cubicBezTo>
                      <a:pt x="223" y="28"/>
                      <a:pt x="139" y="56"/>
                      <a:pt x="84" y="112"/>
                    </a:cubicBezTo>
                    <a:cubicBezTo>
                      <a:pt x="29" y="167"/>
                      <a:pt x="1" y="250"/>
                      <a:pt x="1" y="361"/>
                    </a:cubicBezTo>
                    <a:cubicBezTo>
                      <a:pt x="1" y="417"/>
                      <a:pt x="29" y="472"/>
                      <a:pt x="56" y="527"/>
                    </a:cubicBezTo>
                    <a:cubicBezTo>
                      <a:pt x="84" y="583"/>
                      <a:pt x="112" y="611"/>
                      <a:pt x="167" y="638"/>
                    </a:cubicBezTo>
                    <a:cubicBezTo>
                      <a:pt x="223" y="666"/>
                      <a:pt x="278" y="666"/>
                      <a:pt x="306" y="694"/>
                    </a:cubicBezTo>
                    <a:cubicBezTo>
                      <a:pt x="333" y="694"/>
                      <a:pt x="333" y="666"/>
                      <a:pt x="333" y="666"/>
                    </a:cubicBezTo>
                    <a:cubicBezTo>
                      <a:pt x="333" y="666"/>
                      <a:pt x="333" y="666"/>
                      <a:pt x="333" y="638"/>
                    </a:cubicBezTo>
                    <a:lnTo>
                      <a:pt x="333" y="583"/>
                    </a:lnTo>
                    <a:cubicBezTo>
                      <a:pt x="333" y="583"/>
                      <a:pt x="333" y="555"/>
                      <a:pt x="333" y="555"/>
                    </a:cubicBezTo>
                    <a:lnTo>
                      <a:pt x="306" y="555"/>
                    </a:lnTo>
                    <a:cubicBezTo>
                      <a:pt x="250" y="527"/>
                      <a:pt x="223" y="527"/>
                      <a:pt x="167" y="472"/>
                    </a:cubicBezTo>
                    <a:cubicBezTo>
                      <a:pt x="139" y="444"/>
                      <a:pt x="139" y="417"/>
                      <a:pt x="139" y="361"/>
                    </a:cubicBezTo>
                    <a:cubicBezTo>
                      <a:pt x="139" y="306"/>
                      <a:pt x="139" y="250"/>
                      <a:pt x="167" y="222"/>
                    </a:cubicBezTo>
                    <a:cubicBezTo>
                      <a:pt x="195" y="195"/>
                      <a:pt x="250" y="167"/>
                      <a:pt x="306" y="167"/>
                    </a:cubicBezTo>
                    <a:cubicBezTo>
                      <a:pt x="361" y="167"/>
                      <a:pt x="389" y="195"/>
                      <a:pt x="417" y="195"/>
                    </a:cubicBezTo>
                    <a:cubicBezTo>
                      <a:pt x="472" y="222"/>
                      <a:pt x="500" y="278"/>
                      <a:pt x="583" y="361"/>
                    </a:cubicBezTo>
                    <a:lnTo>
                      <a:pt x="888" y="666"/>
                    </a:lnTo>
                    <a:cubicBezTo>
                      <a:pt x="888" y="694"/>
                      <a:pt x="916" y="694"/>
                      <a:pt x="943" y="694"/>
                    </a:cubicBezTo>
                    <a:lnTo>
                      <a:pt x="999" y="694"/>
                    </a:lnTo>
                    <a:cubicBezTo>
                      <a:pt x="1027" y="694"/>
                      <a:pt x="1027" y="666"/>
                      <a:pt x="1027" y="666"/>
                    </a:cubicBezTo>
                    <a:lnTo>
                      <a:pt x="1027" y="56"/>
                    </a:lnTo>
                    <a:cubicBezTo>
                      <a:pt x="1027" y="28"/>
                      <a:pt x="1027" y="28"/>
                      <a:pt x="999" y="28"/>
                    </a:cubicBezTo>
                    <a:cubicBezTo>
                      <a:pt x="999" y="28"/>
                      <a:pt x="999" y="1"/>
                      <a:pt x="9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49"/>
              <p:cNvSpPr/>
              <p:nvPr/>
            </p:nvSpPr>
            <p:spPr>
              <a:xfrm>
                <a:off x="6643694" y="4632100"/>
                <a:ext cx="24975" cy="18050"/>
              </a:xfrm>
              <a:custGeom>
                <a:avLst/>
                <a:gdLst/>
                <a:ahLst/>
                <a:cxnLst/>
                <a:rect l="l" t="t" r="r" b="b"/>
                <a:pathLst>
                  <a:path w="999" h="722" extrusionOk="0">
                    <a:moveTo>
                      <a:pt x="610" y="139"/>
                    </a:moveTo>
                    <a:cubicBezTo>
                      <a:pt x="693" y="139"/>
                      <a:pt x="776" y="167"/>
                      <a:pt x="804" y="194"/>
                    </a:cubicBezTo>
                    <a:cubicBezTo>
                      <a:pt x="860" y="222"/>
                      <a:pt x="887" y="277"/>
                      <a:pt x="887" y="361"/>
                    </a:cubicBezTo>
                    <a:cubicBezTo>
                      <a:pt x="887" y="416"/>
                      <a:pt x="860" y="472"/>
                      <a:pt x="804" y="527"/>
                    </a:cubicBezTo>
                    <a:cubicBezTo>
                      <a:pt x="776" y="555"/>
                      <a:pt x="693" y="582"/>
                      <a:pt x="610" y="582"/>
                    </a:cubicBezTo>
                    <a:lnTo>
                      <a:pt x="388" y="582"/>
                    </a:lnTo>
                    <a:cubicBezTo>
                      <a:pt x="305" y="582"/>
                      <a:pt x="222" y="555"/>
                      <a:pt x="166" y="527"/>
                    </a:cubicBezTo>
                    <a:cubicBezTo>
                      <a:pt x="139" y="472"/>
                      <a:pt x="111" y="416"/>
                      <a:pt x="111" y="361"/>
                    </a:cubicBezTo>
                    <a:cubicBezTo>
                      <a:pt x="111" y="277"/>
                      <a:pt x="139" y="222"/>
                      <a:pt x="166" y="194"/>
                    </a:cubicBezTo>
                    <a:cubicBezTo>
                      <a:pt x="222" y="167"/>
                      <a:pt x="305" y="139"/>
                      <a:pt x="388" y="139"/>
                    </a:cubicBezTo>
                    <a:close/>
                    <a:moveTo>
                      <a:pt x="361" y="0"/>
                    </a:moveTo>
                    <a:cubicBezTo>
                      <a:pt x="250" y="0"/>
                      <a:pt x="166" y="28"/>
                      <a:pt x="83" y="83"/>
                    </a:cubicBezTo>
                    <a:cubicBezTo>
                      <a:pt x="28" y="139"/>
                      <a:pt x="0" y="222"/>
                      <a:pt x="0" y="361"/>
                    </a:cubicBezTo>
                    <a:cubicBezTo>
                      <a:pt x="0" y="472"/>
                      <a:pt x="28" y="555"/>
                      <a:pt x="83" y="610"/>
                    </a:cubicBezTo>
                    <a:cubicBezTo>
                      <a:pt x="166" y="666"/>
                      <a:pt x="250" y="721"/>
                      <a:pt x="361" y="721"/>
                    </a:cubicBezTo>
                    <a:lnTo>
                      <a:pt x="610" y="721"/>
                    </a:lnTo>
                    <a:cubicBezTo>
                      <a:pt x="721" y="693"/>
                      <a:pt x="832" y="666"/>
                      <a:pt x="887" y="610"/>
                    </a:cubicBezTo>
                    <a:cubicBezTo>
                      <a:pt x="971" y="555"/>
                      <a:pt x="998" y="472"/>
                      <a:pt x="998" y="361"/>
                    </a:cubicBezTo>
                    <a:cubicBezTo>
                      <a:pt x="998" y="222"/>
                      <a:pt x="971" y="139"/>
                      <a:pt x="887" y="83"/>
                    </a:cubicBezTo>
                    <a:cubicBezTo>
                      <a:pt x="832" y="28"/>
                      <a:pt x="721" y="0"/>
                      <a:pt x="6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49"/>
              <p:cNvSpPr/>
              <p:nvPr/>
            </p:nvSpPr>
            <p:spPr>
              <a:xfrm>
                <a:off x="6643556" y="4611300"/>
                <a:ext cx="24975" cy="17350"/>
              </a:xfrm>
              <a:custGeom>
                <a:avLst/>
                <a:gdLst/>
                <a:ahLst/>
                <a:cxnLst/>
                <a:rect l="l" t="t" r="r" b="b"/>
                <a:pathLst>
                  <a:path w="999" h="694" extrusionOk="0">
                    <a:moveTo>
                      <a:pt x="693" y="1"/>
                    </a:moveTo>
                    <a:cubicBezTo>
                      <a:pt x="610" y="1"/>
                      <a:pt x="555" y="28"/>
                      <a:pt x="499" y="84"/>
                    </a:cubicBezTo>
                    <a:cubicBezTo>
                      <a:pt x="444" y="139"/>
                      <a:pt x="416" y="195"/>
                      <a:pt x="416" y="306"/>
                    </a:cubicBezTo>
                    <a:lnTo>
                      <a:pt x="416" y="333"/>
                    </a:lnTo>
                    <a:lnTo>
                      <a:pt x="111" y="56"/>
                    </a:lnTo>
                    <a:cubicBezTo>
                      <a:pt x="111" y="28"/>
                      <a:pt x="83" y="28"/>
                      <a:pt x="83" y="28"/>
                    </a:cubicBezTo>
                    <a:lnTo>
                      <a:pt x="28" y="28"/>
                    </a:lnTo>
                    <a:cubicBezTo>
                      <a:pt x="28" y="28"/>
                      <a:pt x="28" y="28"/>
                      <a:pt x="0" y="56"/>
                    </a:cubicBezTo>
                    <a:lnTo>
                      <a:pt x="0" y="638"/>
                    </a:lnTo>
                    <a:cubicBezTo>
                      <a:pt x="28" y="666"/>
                      <a:pt x="28" y="666"/>
                      <a:pt x="28" y="666"/>
                    </a:cubicBezTo>
                    <a:lnTo>
                      <a:pt x="83" y="666"/>
                    </a:lnTo>
                    <a:cubicBezTo>
                      <a:pt x="83" y="666"/>
                      <a:pt x="111" y="666"/>
                      <a:pt x="111" y="638"/>
                    </a:cubicBezTo>
                    <a:lnTo>
                      <a:pt x="111" y="195"/>
                    </a:lnTo>
                    <a:lnTo>
                      <a:pt x="416" y="472"/>
                    </a:lnTo>
                    <a:cubicBezTo>
                      <a:pt x="444" y="500"/>
                      <a:pt x="444" y="500"/>
                      <a:pt x="471" y="500"/>
                    </a:cubicBezTo>
                    <a:lnTo>
                      <a:pt x="527" y="500"/>
                    </a:lnTo>
                    <a:cubicBezTo>
                      <a:pt x="527" y="472"/>
                      <a:pt x="527" y="472"/>
                      <a:pt x="527" y="472"/>
                    </a:cubicBezTo>
                    <a:lnTo>
                      <a:pt x="527" y="333"/>
                    </a:lnTo>
                    <a:cubicBezTo>
                      <a:pt x="527" y="195"/>
                      <a:pt x="582" y="112"/>
                      <a:pt x="693" y="112"/>
                    </a:cubicBezTo>
                    <a:cubicBezTo>
                      <a:pt x="749" y="112"/>
                      <a:pt x="804" y="139"/>
                      <a:pt x="832" y="195"/>
                    </a:cubicBezTo>
                    <a:cubicBezTo>
                      <a:pt x="860" y="222"/>
                      <a:pt x="887" y="278"/>
                      <a:pt x="887" y="333"/>
                    </a:cubicBezTo>
                    <a:cubicBezTo>
                      <a:pt x="887" y="389"/>
                      <a:pt x="887" y="444"/>
                      <a:pt x="860" y="500"/>
                    </a:cubicBezTo>
                    <a:cubicBezTo>
                      <a:pt x="832" y="527"/>
                      <a:pt x="804" y="555"/>
                      <a:pt x="749" y="583"/>
                    </a:cubicBezTo>
                    <a:lnTo>
                      <a:pt x="721" y="583"/>
                    </a:lnTo>
                    <a:cubicBezTo>
                      <a:pt x="721" y="583"/>
                      <a:pt x="721" y="611"/>
                      <a:pt x="721" y="611"/>
                    </a:cubicBezTo>
                    <a:lnTo>
                      <a:pt x="721" y="666"/>
                    </a:lnTo>
                    <a:cubicBezTo>
                      <a:pt x="721" y="694"/>
                      <a:pt x="721" y="694"/>
                      <a:pt x="749" y="694"/>
                    </a:cubicBezTo>
                    <a:cubicBezTo>
                      <a:pt x="804" y="694"/>
                      <a:pt x="832" y="694"/>
                      <a:pt x="887" y="666"/>
                    </a:cubicBezTo>
                    <a:cubicBezTo>
                      <a:pt x="915" y="638"/>
                      <a:pt x="943" y="583"/>
                      <a:pt x="971" y="527"/>
                    </a:cubicBezTo>
                    <a:cubicBezTo>
                      <a:pt x="998" y="472"/>
                      <a:pt x="998" y="417"/>
                      <a:pt x="998" y="333"/>
                    </a:cubicBezTo>
                    <a:cubicBezTo>
                      <a:pt x="998" y="278"/>
                      <a:pt x="998" y="222"/>
                      <a:pt x="971" y="167"/>
                    </a:cubicBezTo>
                    <a:cubicBezTo>
                      <a:pt x="943" y="112"/>
                      <a:pt x="915" y="56"/>
                      <a:pt x="860" y="28"/>
                    </a:cubicBezTo>
                    <a:cubicBezTo>
                      <a:pt x="832" y="1"/>
                      <a:pt x="776" y="1"/>
                      <a:pt x="6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49"/>
              <p:cNvSpPr/>
              <p:nvPr/>
            </p:nvSpPr>
            <p:spPr>
              <a:xfrm>
                <a:off x="7157705" y="4632100"/>
                <a:ext cx="24975" cy="18050"/>
              </a:xfrm>
              <a:custGeom>
                <a:avLst/>
                <a:gdLst/>
                <a:ahLst/>
                <a:cxnLst/>
                <a:rect l="l" t="t" r="r" b="b"/>
                <a:pathLst>
                  <a:path w="999" h="722" extrusionOk="0">
                    <a:moveTo>
                      <a:pt x="611" y="139"/>
                    </a:moveTo>
                    <a:cubicBezTo>
                      <a:pt x="694" y="139"/>
                      <a:pt x="777" y="167"/>
                      <a:pt x="833" y="194"/>
                    </a:cubicBezTo>
                    <a:cubicBezTo>
                      <a:pt x="860" y="222"/>
                      <a:pt x="888" y="277"/>
                      <a:pt x="888" y="361"/>
                    </a:cubicBezTo>
                    <a:cubicBezTo>
                      <a:pt x="888" y="416"/>
                      <a:pt x="860" y="472"/>
                      <a:pt x="833" y="527"/>
                    </a:cubicBezTo>
                    <a:cubicBezTo>
                      <a:pt x="777" y="555"/>
                      <a:pt x="694" y="582"/>
                      <a:pt x="611" y="582"/>
                    </a:cubicBezTo>
                    <a:lnTo>
                      <a:pt x="389" y="582"/>
                    </a:lnTo>
                    <a:cubicBezTo>
                      <a:pt x="306" y="582"/>
                      <a:pt x="223" y="555"/>
                      <a:pt x="167" y="527"/>
                    </a:cubicBezTo>
                    <a:cubicBezTo>
                      <a:pt x="139" y="472"/>
                      <a:pt x="112" y="416"/>
                      <a:pt x="112" y="361"/>
                    </a:cubicBezTo>
                    <a:cubicBezTo>
                      <a:pt x="112" y="277"/>
                      <a:pt x="139" y="222"/>
                      <a:pt x="167" y="194"/>
                    </a:cubicBezTo>
                    <a:cubicBezTo>
                      <a:pt x="223" y="167"/>
                      <a:pt x="306" y="139"/>
                      <a:pt x="389" y="139"/>
                    </a:cubicBezTo>
                    <a:close/>
                    <a:moveTo>
                      <a:pt x="389" y="0"/>
                    </a:moveTo>
                    <a:cubicBezTo>
                      <a:pt x="250" y="0"/>
                      <a:pt x="167" y="28"/>
                      <a:pt x="112" y="83"/>
                    </a:cubicBezTo>
                    <a:cubicBezTo>
                      <a:pt x="28" y="139"/>
                      <a:pt x="1" y="222"/>
                      <a:pt x="1" y="361"/>
                    </a:cubicBezTo>
                    <a:cubicBezTo>
                      <a:pt x="1" y="472"/>
                      <a:pt x="28" y="555"/>
                      <a:pt x="112" y="610"/>
                    </a:cubicBezTo>
                    <a:cubicBezTo>
                      <a:pt x="167" y="666"/>
                      <a:pt x="250" y="721"/>
                      <a:pt x="389" y="721"/>
                    </a:cubicBezTo>
                    <a:lnTo>
                      <a:pt x="611" y="721"/>
                    </a:lnTo>
                    <a:cubicBezTo>
                      <a:pt x="749" y="693"/>
                      <a:pt x="833" y="666"/>
                      <a:pt x="916" y="610"/>
                    </a:cubicBezTo>
                    <a:cubicBezTo>
                      <a:pt x="971" y="555"/>
                      <a:pt x="999" y="472"/>
                      <a:pt x="999" y="361"/>
                    </a:cubicBezTo>
                    <a:cubicBezTo>
                      <a:pt x="999" y="222"/>
                      <a:pt x="971" y="139"/>
                      <a:pt x="916" y="83"/>
                    </a:cubicBezTo>
                    <a:cubicBezTo>
                      <a:pt x="833" y="28"/>
                      <a:pt x="749" y="0"/>
                      <a:pt x="6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49"/>
              <p:cNvSpPr/>
              <p:nvPr/>
            </p:nvSpPr>
            <p:spPr>
              <a:xfrm>
                <a:off x="7157837" y="4609225"/>
                <a:ext cx="24975" cy="19425"/>
              </a:xfrm>
              <a:custGeom>
                <a:avLst/>
                <a:gdLst/>
                <a:ahLst/>
                <a:cxnLst/>
                <a:rect l="l" t="t" r="r" b="b"/>
                <a:pathLst>
                  <a:path w="999" h="777" extrusionOk="0">
                    <a:moveTo>
                      <a:pt x="638" y="277"/>
                    </a:moveTo>
                    <a:lnTo>
                      <a:pt x="638" y="638"/>
                    </a:lnTo>
                    <a:lnTo>
                      <a:pt x="139" y="277"/>
                    </a:lnTo>
                    <a:close/>
                    <a:moveTo>
                      <a:pt x="638" y="0"/>
                    </a:moveTo>
                    <a:cubicBezTo>
                      <a:pt x="638" y="0"/>
                      <a:pt x="638" y="28"/>
                      <a:pt x="638" y="28"/>
                    </a:cubicBezTo>
                    <a:lnTo>
                      <a:pt x="638" y="167"/>
                    </a:lnTo>
                    <a:lnTo>
                      <a:pt x="1" y="167"/>
                    </a:lnTo>
                    <a:cubicBezTo>
                      <a:pt x="1" y="167"/>
                      <a:pt x="1" y="167"/>
                      <a:pt x="1" y="194"/>
                    </a:cubicBezTo>
                    <a:lnTo>
                      <a:pt x="1" y="277"/>
                    </a:lnTo>
                    <a:cubicBezTo>
                      <a:pt x="1" y="305"/>
                      <a:pt x="1" y="305"/>
                      <a:pt x="1" y="305"/>
                    </a:cubicBezTo>
                    <a:cubicBezTo>
                      <a:pt x="28" y="333"/>
                      <a:pt x="28" y="333"/>
                      <a:pt x="28" y="333"/>
                    </a:cubicBezTo>
                    <a:lnTo>
                      <a:pt x="638" y="749"/>
                    </a:lnTo>
                    <a:cubicBezTo>
                      <a:pt x="638" y="777"/>
                      <a:pt x="666" y="777"/>
                      <a:pt x="666" y="777"/>
                    </a:cubicBezTo>
                    <a:lnTo>
                      <a:pt x="749" y="777"/>
                    </a:lnTo>
                    <a:cubicBezTo>
                      <a:pt x="749" y="749"/>
                      <a:pt x="749" y="749"/>
                      <a:pt x="749" y="749"/>
                    </a:cubicBezTo>
                    <a:lnTo>
                      <a:pt x="749" y="277"/>
                    </a:lnTo>
                    <a:lnTo>
                      <a:pt x="999" y="277"/>
                    </a:lnTo>
                    <a:cubicBezTo>
                      <a:pt x="999" y="277"/>
                      <a:pt x="999" y="250"/>
                      <a:pt x="999" y="250"/>
                    </a:cubicBezTo>
                    <a:lnTo>
                      <a:pt x="999" y="194"/>
                    </a:lnTo>
                    <a:cubicBezTo>
                      <a:pt x="999" y="167"/>
                      <a:pt x="999" y="167"/>
                      <a:pt x="999" y="167"/>
                    </a:cubicBezTo>
                    <a:lnTo>
                      <a:pt x="749" y="167"/>
                    </a:lnTo>
                    <a:lnTo>
                      <a:pt x="749" y="28"/>
                    </a:lnTo>
                    <a:cubicBezTo>
                      <a:pt x="749" y="28"/>
                      <a:pt x="749" y="0"/>
                      <a:pt x="7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49"/>
              <p:cNvSpPr/>
              <p:nvPr/>
            </p:nvSpPr>
            <p:spPr>
              <a:xfrm>
                <a:off x="7671715" y="4632100"/>
                <a:ext cx="25675" cy="18050"/>
              </a:xfrm>
              <a:custGeom>
                <a:avLst/>
                <a:gdLst/>
                <a:ahLst/>
                <a:cxnLst/>
                <a:rect l="l" t="t" r="r" b="b"/>
                <a:pathLst>
                  <a:path w="1027" h="722" extrusionOk="0">
                    <a:moveTo>
                      <a:pt x="611" y="139"/>
                    </a:moveTo>
                    <a:cubicBezTo>
                      <a:pt x="722" y="139"/>
                      <a:pt x="777" y="167"/>
                      <a:pt x="833" y="194"/>
                    </a:cubicBezTo>
                    <a:cubicBezTo>
                      <a:pt x="888" y="222"/>
                      <a:pt x="888" y="277"/>
                      <a:pt x="888" y="361"/>
                    </a:cubicBezTo>
                    <a:cubicBezTo>
                      <a:pt x="888" y="416"/>
                      <a:pt x="888" y="472"/>
                      <a:pt x="833" y="527"/>
                    </a:cubicBezTo>
                    <a:cubicBezTo>
                      <a:pt x="777" y="555"/>
                      <a:pt x="722" y="582"/>
                      <a:pt x="611" y="582"/>
                    </a:cubicBezTo>
                    <a:lnTo>
                      <a:pt x="389" y="582"/>
                    </a:lnTo>
                    <a:cubicBezTo>
                      <a:pt x="306" y="582"/>
                      <a:pt x="223" y="555"/>
                      <a:pt x="195" y="527"/>
                    </a:cubicBezTo>
                    <a:cubicBezTo>
                      <a:pt x="140" y="472"/>
                      <a:pt x="112" y="416"/>
                      <a:pt x="112" y="361"/>
                    </a:cubicBezTo>
                    <a:cubicBezTo>
                      <a:pt x="112" y="277"/>
                      <a:pt x="140" y="222"/>
                      <a:pt x="195" y="194"/>
                    </a:cubicBezTo>
                    <a:cubicBezTo>
                      <a:pt x="223" y="167"/>
                      <a:pt x="306" y="139"/>
                      <a:pt x="389" y="139"/>
                    </a:cubicBezTo>
                    <a:close/>
                    <a:moveTo>
                      <a:pt x="389" y="0"/>
                    </a:moveTo>
                    <a:cubicBezTo>
                      <a:pt x="278" y="0"/>
                      <a:pt x="167" y="28"/>
                      <a:pt x="112" y="83"/>
                    </a:cubicBezTo>
                    <a:cubicBezTo>
                      <a:pt x="29" y="139"/>
                      <a:pt x="1" y="222"/>
                      <a:pt x="1" y="361"/>
                    </a:cubicBezTo>
                    <a:cubicBezTo>
                      <a:pt x="1" y="472"/>
                      <a:pt x="29" y="555"/>
                      <a:pt x="112" y="610"/>
                    </a:cubicBezTo>
                    <a:cubicBezTo>
                      <a:pt x="167" y="666"/>
                      <a:pt x="278" y="721"/>
                      <a:pt x="389" y="721"/>
                    </a:cubicBezTo>
                    <a:lnTo>
                      <a:pt x="639" y="721"/>
                    </a:lnTo>
                    <a:cubicBezTo>
                      <a:pt x="750" y="693"/>
                      <a:pt x="833" y="666"/>
                      <a:pt x="916" y="610"/>
                    </a:cubicBezTo>
                    <a:cubicBezTo>
                      <a:pt x="971" y="555"/>
                      <a:pt x="1027" y="472"/>
                      <a:pt x="1027" y="361"/>
                    </a:cubicBezTo>
                    <a:cubicBezTo>
                      <a:pt x="1027" y="222"/>
                      <a:pt x="971" y="139"/>
                      <a:pt x="916" y="83"/>
                    </a:cubicBezTo>
                    <a:cubicBezTo>
                      <a:pt x="833" y="28"/>
                      <a:pt x="750" y="0"/>
                      <a:pt x="6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49"/>
              <p:cNvSpPr/>
              <p:nvPr/>
            </p:nvSpPr>
            <p:spPr>
              <a:xfrm>
                <a:off x="7672119" y="4611300"/>
                <a:ext cx="25675" cy="17350"/>
              </a:xfrm>
              <a:custGeom>
                <a:avLst/>
                <a:gdLst/>
                <a:ahLst/>
                <a:cxnLst/>
                <a:rect l="l" t="t" r="r" b="b"/>
                <a:pathLst>
                  <a:path w="1027" h="694" extrusionOk="0">
                    <a:moveTo>
                      <a:pt x="694" y="1"/>
                    </a:moveTo>
                    <a:cubicBezTo>
                      <a:pt x="611" y="1"/>
                      <a:pt x="555" y="1"/>
                      <a:pt x="500" y="28"/>
                    </a:cubicBezTo>
                    <a:cubicBezTo>
                      <a:pt x="472" y="84"/>
                      <a:pt x="417" y="112"/>
                      <a:pt x="417" y="167"/>
                    </a:cubicBezTo>
                    <a:cubicBezTo>
                      <a:pt x="389" y="222"/>
                      <a:pt x="361" y="278"/>
                      <a:pt x="361" y="333"/>
                    </a:cubicBezTo>
                    <a:cubicBezTo>
                      <a:pt x="361" y="417"/>
                      <a:pt x="389" y="472"/>
                      <a:pt x="417" y="527"/>
                    </a:cubicBezTo>
                    <a:lnTo>
                      <a:pt x="140" y="500"/>
                    </a:lnTo>
                    <a:lnTo>
                      <a:pt x="140" y="84"/>
                    </a:lnTo>
                    <a:cubicBezTo>
                      <a:pt x="140" y="84"/>
                      <a:pt x="140" y="84"/>
                      <a:pt x="112" y="56"/>
                    </a:cubicBezTo>
                    <a:lnTo>
                      <a:pt x="29" y="56"/>
                    </a:lnTo>
                    <a:cubicBezTo>
                      <a:pt x="29" y="56"/>
                      <a:pt x="1" y="84"/>
                      <a:pt x="1" y="84"/>
                    </a:cubicBezTo>
                    <a:lnTo>
                      <a:pt x="1" y="583"/>
                    </a:lnTo>
                    <a:cubicBezTo>
                      <a:pt x="1" y="611"/>
                      <a:pt x="29" y="611"/>
                      <a:pt x="56" y="611"/>
                    </a:cubicBezTo>
                    <a:lnTo>
                      <a:pt x="528" y="666"/>
                    </a:lnTo>
                    <a:cubicBezTo>
                      <a:pt x="528" y="666"/>
                      <a:pt x="528" y="666"/>
                      <a:pt x="528" y="638"/>
                    </a:cubicBezTo>
                    <a:cubicBezTo>
                      <a:pt x="555" y="638"/>
                      <a:pt x="555" y="638"/>
                      <a:pt x="555" y="611"/>
                    </a:cubicBezTo>
                    <a:lnTo>
                      <a:pt x="555" y="555"/>
                    </a:lnTo>
                    <a:cubicBezTo>
                      <a:pt x="555" y="555"/>
                      <a:pt x="555" y="527"/>
                      <a:pt x="555" y="527"/>
                    </a:cubicBezTo>
                    <a:cubicBezTo>
                      <a:pt x="528" y="527"/>
                      <a:pt x="528" y="500"/>
                      <a:pt x="528" y="500"/>
                    </a:cubicBezTo>
                    <a:cubicBezTo>
                      <a:pt x="500" y="472"/>
                      <a:pt x="500" y="444"/>
                      <a:pt x="500" y="444"/>
                    </a:cubicBezTo>
                    <a:cubicBezTo>
                      <a:pt x="472" y="417"/>
                      <a:pt x="472" y="389"/>
                      <a:pt x="472" y="361"/>
                    </a:cubicBezTo>
                    <a:cubicBezTo>
                      <a:pt x="472" y="278"/>
                      <a:pt x="500" y="250"/>
                      <a:pt x="528" y="195"/>
                    </a:cubicBezTo>
                    <a:cubicBezTo>
                      <a:pt x="555" y="139"/>
                      <a:pt x="611" y="139"/>
                      <a:pt x="666" y="139"/>
                    </a:cubicBezTo>
                    <a:cubicBezTo>
                      <a:pt x="750" y="139"/>
                      <a:pt x="805" y="139"/>
                      <a:pt x="833" y="195"/>
                    </a:cubicBezTo>
                    <a:cubicBezTo>
                      <a:pt x="888" y="250"/>
                      <a:pt x="888" y="278"/>
                      <a:pt x="888" y="361"/>
                    </a:cubicBezTo>
                    <a:cubicBezTo>
                      <a:pt x="888" y="417"/>
                      <a:pt x="888" y="444"/>
                      <a:pt x="860" y="500"/>
                    </a:cubicBezTo>
                    <a:cubicBezTo>
                      <a:pt x="833" y="527"/>
                      <a:pt x="805" y="555"/>
                      <a:pt x="750" y="555"/>
                    </a:cubicBezTo>
                    <a:cubicBezTo>
                      <a:pt x="722" y="583"/>
                      <a:pt x="722" y="583"/>
                      <a:pt x="722" y="611"/>
                    </a:cubicBezTo>
                    <a:lnTo>
                      <a:pt x="722" y="666"/>
                    </a:lnTo>
                    <a:cubicBezTo>
                      <a:pt x="722" y="666"/>
                      <a:pt x="722" y="694"/>
                      <a:pt x="722" y="694"/>
                    </a:cubicBezTo>
                    <a:lnTo>
                      <a:pt x="750" y="694"/>
                    </a:lnTo>
                    <a:cubicBezTo>
                      <a:pt x="805" y="694"/>
                      <a:pt x="833" y="694"/>
                      <a:pt x="888" y="666"/>
                    </a:cubicBezTo>
                    <a:cubicBezTo>
                      <a:pt x="916" y="638"/>
                      <a:pt x="944" y="583"/>
                      <a:pt x="971" y="527"/>
                    </a:cubicBezTo>
                    <a:cubicBezTo>
                      <a:pt x="999" y="500"/>
                      <a:pt x="1027" y="417"/>
                      <a:pt x="1027" y="361"/>
                    </a:cubicBezTo>
                    <a:cubicBezTo>
                      <a:pt x="1027" y="278"/>
                      <a:pt x="999" y="222"/>
                      <a:pt x="971" y="167"/>
                    </a:cubicBezTo>
                    <a:cubicBezTo>
                      <a:pt x="944" y="112"/>
                      <a:pt x="916" y="84"/>
                      <a:pt x="860" y="28"/>
                    </a:cubicBezTo>
                    <a:cubicBezTo>
                      <a:pt x="805" y="1"/>
                      <a:pt x="750" y="1"/>
                      <a:pt x="6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49"/>
              <p:cNvSpPr/>
              <p:nvPr/>
            </p:nvSpPr>
            <p:spPr>
              <a:xfrm>
                <a:off x="8186425" y="4632100"/>
                <a:ext cx="25675" cy="18050"/>
              </a:xfrm>
              <a:custGeom>
                <a:avLst/>
                <a:gdLst/>
                <a:ahLst/>
                <a:cxnLst/>
                <a:rect l="l" t="t" r="r" b="b"/>
                <a:pathLst>
                  <a:path w="1027" h="722" extrusionOk="0">
                    <a:moveTo>
                      <a:pt x="638" y="139"/>
                    </a:moveTo>
                    <a:cubicBezTo>
                      <a:pt x="721" y="139"/>
                      <a:pt x="777" y="167"/>
                      <a:pt x="832" y="194"/>
                    </a:cubicBezTo>
                    <a:cubicBezTo>
                      <a:pt x="887" y="222"/>
                      <a:pt x="915" y="277"/>
                      <a:pt x="915" y="361"/>
                    </a:cubicBezTo>
                    <a:cubicBezTo>
                      <a:pt x="915" y="416"/>
                      <a:pt x="887" y="472"/>
                      <a:pt x="832" y="527"/>
                    </a:cubicBezTo>
                    <a:cubicBezTo>
                      <a:pt x="777" y="555"/>
                      <a:pt x="721" y="582"/>
                      <a:pt x="638" y="582"/>
                    </a:cubicBezTo>
                    <a:lnTo>
                      <a:pt x="388" y="582"/>
                    </a:lnTo>
                    <a:cubicBezTo>
                      <a:pt x="305" y="582"/>
                      <a:pt x="250" y="555"/>
                      <a:pt x="194" y="527"/>
                    </a:cubicBezTo>
                    <a:cubicBezTo>
                      <a:pt x="139" y="472"/>
                      <a:pt x="111" y="416"/>
                      <a:pt x="111" y="361"/>
                    </a:cubicBezTo>
                    <a:cubicBezTo>
                      <a:pt x="111" y="277"/>
                      <a:pt x="139" y="222"/>
                      <a:pt x="194" y="194"/>
                    </a:cubicBezTo>
                    <a:cubicBezTo>
                      <a:pt x="250" y="167"/>
                      <a:pt x="305" y="139"/>
                      <a:pt x="388" y="139"/>
                    </a:cubicBezTo>
                    <a:close/>
                    <a:moveTo>
                      <a:pt x="388" y="0"/>
                    </a:moveTo>
                    <a:cubicBezTo>
                      <a:pt x="277" y="0"/>
                      <a:pt x="194" y="28"/>
                      <a:pt x="111" y="83"/>
                    </a:cubicBezTo>
                    <a:cubicBezTo>
                      <a:pt x="28" y="139"/>
                      <a:pt x="0" y="222"/>
                      <a:pt x="0" y="361"/>
                    </a:cubicBezTo>
                    <a:cubicBezTo>
                      <a:pt x="0" y="472"/>
                      <a:pt x="28" y="555"/>
                      <a:pt x="111" y="610"/>
                    </a:cubicBezTo>
                    <a:cubicBezTo>
                      <a:pt x="194" y="666"/>
                      <a:pt x="277" y="721"/>
                      <a:pt x="388" y="721"/>
                    </a:cubicBezTo>
                    <a:lnTo>
                      <a:pt x="638" y="721"/>
                    </a:lnTo>
                    <a:cubicBezTo>
                      <a:pt x="749" y="693"/>
                      <a:pt x="832" y="666"/>
                      <a:pt x="915" y="610"/>
                    </a:cubicBezTo>
                    <a:cubicBezTo>
                      <a:pt x="998" y="555"/>
                      <a:pt x="1026" y="472"/>
                      <a:pt x="1026" y="361"/>
                    </a:cubicBezTo>
                    <a:cubicBezTo>
                      <a:pt x="1026" y="222"/>
                      <a:pt x="998" y="139"/>
                      <a:pt x="915" y="83"/>
                    </a:cubicBezTo>
                    <a:cubicBezTo>
                      <a:pt x="832" y="28"/>
                      <a:pt x="749" y="0"/>
                      <a:pt x="6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49"/>
              <p:cNvSpPr/>
              <p:nvPr/>
            </p:nvSpPr>
            <p:spPr>
              <a:xfrm>
                <a:off x="8187100" y="4610600"/>
                <a:ext cx="25000" cy="18050"/>
              </a:xfrm>
              <a:custGeom>
                <a:avLst/>
                <a:gdLst/>
                <a:ahLst/>
                <a:cxnLst/>
                <a:rect l="l" t="t" r="r" b="b"/>
                <a:pathLst>
                  <a:path w="1000" h="722" extrusionOk="0">
                    <a:moveTo>
                      <a:pt x="666" y="140"/>
                    </a:moveTo>
                    <a:cubicBezTo>
                      <a:pt x="694" y="140"/>
                      <a:pt x="750" y="140"/>
                      <a:pt x="777" y="167"/>
                    </a:cubicBezTo>
                    <a:cubicBezTo>
                      <a:pt x="805" y="195"/>
                      <a:pt x="833" y="223"/>
                      <a:pt x="860" y="250"/>
                    </a:cubicBezTo>
                    <a:cubicBezTo>
                      <a:pt x="860" y="278"/>
                      <a:pt x="888" y="306"/>
                      <a:pt x="888" y="361"/>
                    </a:cubicBezTo>
                    <a:cubicBezTo>
                      <a:pt x="888" y="389"/>
                      <a:pt x="860" y="445"/>
                      <a:pt x="860" y="472"/>
                    </a:cubicBezTo>
                    <a:cubicBezTo>
                      <a:pt x="833" y="500"/>
                      <a:pt x="805" y="528"/>
                      <a:pt x="777" y="555"/>
                    </a:cubicBezTo>
                    <a:cubicBezTo>
                      <a:pt x="750" y="583"/>
                      <a:pt x="694" y="583"/>
                      <a:pt x="666" y="583"/>
                    </a:cubicBezTo>
                    <a:cubicBezTo>
                      <a:pt x="611" y="583"/>
                      <a:pt x="583" y="583"/>
                      <a:pt x="528" y="555"/>
                    </a:cubicBezTo>
                    <a:cubicBezTo>
                      <a:pt x="500" y="528"/>
                      <a:pt x="472" y="500"/>
                      <a:pt x="472" y="472"/>
                    </a:cubicBezTo>
                    <a:cubicBezTo>
                      <a:pt x="445" y="445"/>
                      <a:pt x="445" y="389"/>
                      <a:pt x="445" y="361"/>
                    </a:cubicBezTo>
                    <a:cubicBezTo>
                      <a:pt x="445" y="334"/>
                      <a:pt x="445" y="278"/>
                      <a:pt x="472" y="250"/>
                    </a:cubicBezTo>
                    <a:cubicBezTo>
                      <a:pt x="472" y="223"/>
                      <a:pt x="500" y="195"/>
                      <a:pt x="528" y="167"/>
                    </a:cubicBezTo>
                    <a:cubicBezTo>
                      <a:pt x="583" y="140"/>
                      <a:pt x="611" y="140"/>
                      <a:pt x="666" y="140"/>
                    </a:cubicBezTo>
                    <a:close/>
                    <a:moveTo>
                      <a:pt x="666" y="1"/>
                    </a:moveTo>
                    <a:cubicBezTo>
                      <a:pt x="583" y="1"/>
                      <a:pt x="528" y="1"/>
                      <a:pt x="500" y="29"/>
                    </a:cubicBezTo>
                    <a:cubicBezTo>
                      <a:pt x="445" y="56"/>
                      <a:pt x="389" y="112"/>
                      <a:pt x="361" y="167"/>
                    </a:cubicBezTo>
                    <a:cubicBezTo>
                      <a:pt x="334" y="223"/>
                      <a:pt x="334" y="278"/>
                      <a:pt x="334" y="334"/>
                    </a:cubicBezTo>
                    <a:cubicBezTo>
                      <a:pt x="334" y="361"/>
                      <a:pt x="334" y="389"/>
                      <a:pt x="334" y="417"/>
                    </a:cubicBezTo>
                    <a:lnTo>
                      <a:pt x="29" y="223"/>
                    </a:lnTo>
                    <a:lnTo>
                      <a:pt x="1" y="223"/>
                    </a:lnTo>
                    <a:cubicBezTo>
                      <a:pt x="1" y="223"/>
                      <a:pt x="1" y="223"/>
                      <a:pt x="1" y="250"/>
                    </a:cubicBezTo>
                    <a:lnTo>
                      <a:pt x="1" y="306"/>
                    </a:lnTo>
                    <a:cubicBezTo>
                      <a:pt x="1" y="306"/>
                      <a:pt x="1" y="334"/>
                      <a:pt x="1" y="334"/>
                    </a:cubicBezTo>
                    <a:cubicBezTo>
                      <a:pt x="1" y="334"/>
                      <a:pt x="1" y="334"/>
                      <a:pt x="1" y="361"/>
                    </a:cubicBezTo>
                    <a:lnTo>
                      <a:pt x="29" y="361"/>
                    </a:lnTo>
                    <a:lnTo>
                      <a:pt x="389" y="639"/>
                    </a:lnTo>
                    <a:cubicBezTo>
                      <a:pt x="500" y="694"/>
                      <a:pt x="583" y="722"/>
                      <a:pt x="666" y="722"/>
                    </a:cubicBezTo>
                    <a:cubicBezTo>
                      <a:pt x="722" y="722"/>
                      <a:pt x="777" y="722"/>
                      <a:pt x="833" y="694"/>
                    </a:cubicBezTo>
                    <a:cubicBezTo>
                      <a:pt x="888" y="666"/>
                      <a:pt x="916" y="611"/>
                      <a:pt x="944" y="555"/>
                    </a:cubicBezTo>
                    <a:cubicBezTo>
                      <a:pt x="971" y="500"/>
                      <a:pt x="999" y="445"/>
                      <a:pt x="999" y="361"/>
                    </a:cubicBezTo>
                    <a:cubicBezTo>
                      <a:pt x="999" y="278"/>
                      <a:pt x="971" y="223"/>
                      <a:pt x="944" y="167"/>
                    </a:cubicBezTo>
                    <a:cubicBezTo>
                      <a:pt x="916" y="112"/>
                      <a:pt x="888" y="56"/>
                      <a:pt x="833" y="29"/>
                    </a:cubicBezTo>
                    <a:cubicBezTo>
                      <a:pt x="777" y="1"/>
                      <a:pt x="722" y="1"/>
                      <a:pt x="6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1">
  <p:cSld name="CUSTOM_13">
    <p:spTree>
      <p:nvGrpSpPr>
        <p:cNvPr id="1" name="Shape 1221"/>
        <p:cNvGrpSpPr/>
        <p:nvPr/>
      </p:nvGrpSpPr>
      <p:grpSpPr>
        <a:xfrm>
          <a:off x="0" y="0"/>
          <a:ext cx="0" cy="0"/>
          <a:chOff x="0" y="0"/>
          <a:chExt cx="0" cy="0"/>
        </a:xfrm>
      </p:grpSpPr>
      <p:grpSp>
        <p:nvGrpSpPr>
          <p:cNvPr id="1222" name="Google Shape;1222;p50"/>
          <p:cNvGrpSpPr/>
          <p:nvPr/>
        </p:nvGrpSpPr>
        <p:grpSpPr>
          <a:xfrm>
            <a:off x="8669664" y="245588"/>
            <a:ext cx="228825" cy="228825"/>
            <a:chOff x="3023950" y="3689950"/>
            <a:chExt cx="316100" cy="316100"/>
          </a:xfrm>
        </p:grpSpPr>
        <p:sp>
          <p:nvSpPr>
            <p:cNvPr id="1223" name="Google Shape;1223;p50"/>
            <p:cNvSpPr/>
            <p:nvPr/>
          </p:nvSpPr>
          <p:spPr>
            <a:xfrm>
              <a:off x="3069000" y="3735000"/>
              <a:ext cx="225300" cy="225300"/>
            </a:xfrm>
            <a:custGeom>
              <a:avLst/>
              <a:gdLst/>
              <a:ahLst/>
              <a:cxnLst/>
              <a:rect l="l" t="t" r="r" b="b"/>
              <a:pathLst>
                <a:path w="9012" h="9012" fill="none" extrusionOk="0">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50"/>
            <p:cNvSpPr/>
            <p:nvPr/>
          </p:nvSpPr>
          <p:spPr>
            <a:xfrm>
              <a:off x="3182000" y="3689950"/>
              <a:ext cx="25" cy="316100"/>
            </a:xfrm>
            <a:custGeom>
              <a:avLst/>
              <a:gdLst/>
              <a:ahLst/>
              <a:cxnLst/>
              <a:rect l="l" t="t" r="r" b="b"/>
              <a:pathLst>
                <a:path w="1" h="12644" fill="none" extrusionOk="0">
                  <a:moveTo>
                    <a:pt x="0" y="0"/>
                  </a:moveTo>
                  <a:lnTo>
                    <a:pt x="0" y="12643"/>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50"/>
            <p:cNvSpPr/>
            <p:nvPr/>
          </p:nvSpPr>
          <p:spPr>
            <a:xfrm>
              <a:off x="3023950" y="3847975"/>
              <a:ext cx="316100" cy="25"/>
            </a:xfrm>
            <a:custGeom>
              <a:avLst/>
              <a:gdLst/>
              <a:ahLst/>
              <a:cxnLst/>
              <a:rect l="l" t="t" r="r" b="b"/>
              <a:pathLst>
                <a:path w="12644" h="1" fill="none" extrusionOk="0">
                  <a:moveTo>
                    <a:pt x="1" y="1"/>
                  </a:moveTo>
                  <a:lnTo>
                    <a:pt x="12644" y="1"/>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6" name="Google Shape;1226;p50"/>
          <p:cNvGrpSpPr/>
          <p:nvPr/>
        </p:nvGrpSpPr>
        <p:grpSpPr>
          <a:xfrm>
            <a:off x="8669427" y="4669065"/>
            <a:ext cx="228825" cy="228856"/>
            <a:chOff x="3023950" y="3689950"/>
            <a:chExt cx="316100" cy="316100"/>
          </a:xfrm>
        </p:grpSpPr>
        <p:sp>
          <p:nvSpPr>
            <p:cNvPr id="1227" name="Google Shape;1227;p50"/>
            <p:cNvSpPr/>
            <p:nvPr/>
          </p:nvSpPr>
          <p:spPr>
            <a:xfrm>
              <a:off x="3069000" y="3735000"/>
              <a:ext cx="225300" cy="225300"/>
            </a:xfrm>
            <a:custGeom>
              <a:avLst/>
              <a:gdLst/>
              <a:ahLst/>
              <a:cxnLst/>
              <a:rect l="l" t="t" r="r" b="b"/>
              <a:pathLst>
                <a:path w="9012" h="9012" fill="none" extrusionOk="0">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50"/>
            <p:cNvSpPr/>
            <p:nvPr/>
          </p:nvSpPr>
          <p:spPr>
            <a:xfrm>
              <a:off x="3182000" y="3689950"/>
              <a:ext cx="25" cy="316100"/>
            </a:xfrm>
            <a:custGeom>
              <a:avLst/>
              <a:gdLst/>
              <a:ahLst/>
              <a:cxnLst/>
              <a:rect l="l" t="t" r="r" b="b"/>
              <a:pathLst>
                <a:path w="1" h="12644" fill="none" extrusionOk="0">
                  <a:moveTo>
                    <a:pt x="0" y="0"/>
                  </a:moveTo>
                  <a:lnTo>
                    <a:pt x="0" y="12643"/>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50"/>
            <p:cNvSpPr/>
            <p:nvPr/>
          </p:nvSpPr>
          <p:spPr>
            <a:xfrm>
              <a:off x="3023950" y="3847975"/>
              <a:ext cx="316100" cy="25"/>
            </a:xfrm>
            <a:custGeom>
              <a:avLst/>
              <a:gdLst/>
              <a:ahLst/>
              <a:cxnLst/>
              <a:rect l="l" t="t" r="r" b="b"/>
              <a:pathLst>
                <a:path w="12644" h="1" fill="none" extrusionOk="0">
                  <a:moveTo>
                    <a:pt x="1" y="1"/>
                  </a:moveTo>
                  <a:lnTo>
                    <a:pt x="12644" y="1"/>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0" name="Google Shape;1230;p50"/>
          <p:cNvGrpSpPr/>
          <p:nvPr/>
        </p:nvGrpSpPr>
        <p:grpSpPr>
          <a:xfrm>
            <a:off x="245739" y="245588"/>
            <a:ext cx="228825" cy="228825"/>
            <a:chOff x="3023950" y="3689950"/>
            <a:chExt cx="316100" cy="316100"/>
          </a:xfrm>
        </p:grpSpPr>
        <p:sp>
          <p:nvSpPr>
            <p:cNvPr id="1231" name="Google Shape;1231;p50"/>
            <p:cNvSpPr/>
            <p:nvPr/>
          </p:nvSpPr>
          <p:spPr>
            <a:xfrm>
              <a:off x="3069000" y="3735000"/>
              <a:ext cx="225300" cy="225300"/>
            </a:xfrm>
            <a:custGeom>
              <a:avLst/>
              <a:gdLst/>
              <a:ahLst/>
              <a:cxnLst/>
              <a:rect l="l" t="t" r="r" b="b"/>
              <a:pathLst>
                <a:path w="9012" h="9012" fill="none" extrusionOk="0">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50"/>
            <p:cNvSpPr/>
            <p:nvPr/>
          </p:nvSpPr>
          <p:spPr>
            <a:xfrm>
              <a:off x="3182000" y="3689950"/>
              <a:ext cx="25" cy="316100"/>
            </a:xfrm>
            <a:custGeom>
              <a:avLst/>
              <a:gdLst/>
              <a:ahLst/>
              <a:cxnLst/>
              <a:rect l="l" t="t" r="r" b="b"/>
              <a:pathLst>
                <a:path w="1" h="12644" fill="none" extrusionOk="0">
                  <a:moveTo>
                    <a:pt x="0" y="0"/>
                  </a:moveTo>
                  <a:lnTo>
                    <a:pt x="0" y="12643"/>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50"/>
            <p:cNvSpPr/>
            <p:nvPr/>
          </p:nvSpPr>
          <p:spPr>
            <a:xfrm>
              <a:off x="3023950" y="3847975"/>
              <a:ext cx="316100" cy="25"/>
            </a:xfrm>
            <a:custGeom>
              <a:avLst/>
              <a:gdLst/>
              <a:ahLst/>
              <a:cxnLst/>
              <a:rect l="l" t="t" r="r" b="b"/>
              <a:pathLst>
                <a:path w="12644" h="1" fill="none" extrusionOk="0">
                  <a:moveTo>
                    <a:pt x="1" y="1"/>
                  </a:moveTo>
                  <a:lnTo>
                    <a:pt x="12644" y="1"/>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4" name="Google Shape;1234;p50"/>
          <p:cNvGrpSpPr/>
          <p:nvPr/>
        </p:nvGrpSpPr>
        <p:grpSpPr>
          <a:xfrm>
            <a:off x="245752" y="4669065"/>
            <a:ext cx="228825" cy="228856"/>
            <a:chOff x="3023950" y="3689950"/>
            <a:chExt cx="316100" cy="316100"/>
          </a:xfrm>
        </p:grpSpPr>
        <p:sp>
          <p:nvSpPr>
            <p:cNvPr id="1235" name="Google Shape;1235;p50"/>
            <p:cNvSpPr/>
            <p:nvPr/>
          </p:nvSpPr>
          <p:spPr>
            <a:xfrm>
              <a:off x="3069000" y="3735000"/>
              <a:ext cx="225300" cy="225300"/>
            </a:xfrm>
            <a:custGeom>
              <a:avLst/>
              <a:gdLst/>
              <a:ahLst/>
              <a:cxnLst/>
              <a:rect l="l" t="t" r="r" b="b"/>
              <a:pathLst>
                <a:path w="9012" h="9012" fill="none" extrusionOk="0">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50"/>
            <p:cNvSpPr/>
            <p:nvPr/>
          </p:nvSpPr>
          <p:spPr>
            <a:xfrm>
              <a:off x="3182000" y="3689950"/>
              <a:ext cx="25" cy="316100"/>
            </a:xfrm>
            <a:custGeom>
              <a:avLst/>
              <a:gdLst/>
              <a:ahLst/>
              <a:cxnLst/>
              <a:rect l="l" t="t" r="r" b="b"/>
              <a:pathLst>
                <a:path w="1" h="12644" fill="none" extrusionOk="0">
                  <a:moveTo>
                    <a:pt x="0" y="0"/>
                  </a:moveTo>
                  <a:lnTo>
                    <a:pt x="0" y="12643"/>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50"/>
            <p:cNvSpPr/>
            <p:nvPr/>
          </p:nvSpPr>
          <p:spPr>
            <a:xfrm>
              <a:off x="3023950" y="3847975"/>
              <a:ext cx="316100" cy="25"/>
            </a:xfrm>
            <a:custGeom>
              <a:avLst/>
              <a:gdLst/>
              <a:ahLst/>
              <a:cxnLst/>
              <a:rect l="l" t="t" r="r" b="b"/>
              <a:pathLst>
                <a:path w="12644" h="1" fill="none" extrusionOk="0">
                  <a:moveTo>
                    <a:pt x="1" y="1"/>
                  </a:moveTo>
                  <a:lnTo>
                    <a:pt x="12644" y="1"/>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38" name="Google Shape;1238;p50"/>
          <p:cNvSpPr txBox="1"/>
          <p:nvPr/>
        </p:nvSpPr>
        <p:spPr>
          <a:xfrm>
            <a:off x="2347050" y="4735330"/>
            <a:ext cx="4449900" cy="154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chemeClr val="lt1"/>
                </a:solidFill>
                <a:latin typeface="Source Code Pro Light"/>
                <a:ea typeface="Source Code Pro Light"/>
                <a:cs typeface="Source Code Pro Light"/>
                <a:sym typeface="Source Code Pro Light"/>
              </a:rPr>
              <a:t>003-1040559    1250 003-77156.8   1760 0009-14563.7   73273  </a:t>
            </a:r>
            <a:endParaRPr sz="800">
              <a:solidFill>
                <a:schemeClr val="lt1"/>
              </a:solidFill>
              <a:latin typeface="Source Code Pro Light"/>
              <a:ea typeface="Source Code Pro Light"/>
              <a:cs typeface="Source Code Pro Light"/>
              <a:sym typeface="Source Code Pro Light"/>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540000"/>
            <a:ext cx="7704000" cy="572700"/>
          </a:xfrm>
          <a:prstGeom prst="rect">
            <a:avLst/>
          </a:prstGeom>
          <a:noFill/>
          <a:ln>
            <a:noFill/>
          </a:ln>
        </p:spPr>
        <p:txBody>
          <a:bodyPr spcFirstLastPara="1" wrap="square" lIns="91425" tIns="91425" rIns="91425" bIns="91425" anchor="ctr" anchorCtr="0">
            <a:noAutofit/>
          </a:bodyPr>
          <a:lstStyle>
            <a:lvl1pPr lvl="0">
              <a:spcBef>
                <a:spcPts val="0"/>
              </a:spcBef>
              <a:spcAft>
                <a:spcPts val="0"/>
              </a:spcAft>
              <a:buClr>
                <a:schemeClr val="lt1"/>
              </a:buClr>
              <a:buSzPts val="3500"/>
              <a:buFont typeface="Teko"/>
              <a:buNone/>
              <a:defRPr sz="3500">
                <a:solidFill>
                  <a:schemeClr val="lt1"/>
                </a:solidFill>
                <a:latin typeface="Teko"/>
                <a:ea typeface="Teko"/>
                <a:cs typeface="Teko"/>
                <a:sym typeface="Teko"/>
              </a:defRPr>
            </a:lvl1pPr>
            <a:lvl2pPr lvl="1">
              <a:spcBef>
                <a:spcPts val="0"/>
              </a:spcBef>
              <a:spcAft>
                <a:spcPts val="0"/>
              </a:spcAft>
              <a:buClr>
                <a:schemeClr val="dk1"/>
              </a:buClr>
              <a:buSzPts val="3500"/>
              <a:buNone/>
              <a:defRPr sz="3500">
                <a:solidFill>
                  <a:schemeClr val="dk1"/>
                </a:solidFill>
              </a:defRPr>
            </a:lvl2pPr>
            <a:lvl3pPr lvl="2">
              <a:spcBef>
                <a:spcPts val="0"/>
              </a:spcBef>
              <a:spcAft>
                <a:spcPts val="0"/>
              </a:spcAft>
              <a:buClr>
                <a:schemeClr val="dk1"/>
              </a:buClr>
              <a:buSzPts val="3500"/>
              <a:buNone/>
              <a:defRPr sz="3500">
                <a:solidFill>
                  <a:schemeClr val="dk1"/>
                </a:solidFill>
              </a:defRPr>
            </a:lvl3pPr>
            <a:lvl4pPr lvl="3">
              <a:spcBef>
                <a:spcPts val="0"/>
              </a:spcBef>
              <a:spcAft>
                <a:spcPts val="0"/>
              </a:spcAft>
              <a:buClr>
                <a:schemeClr val="dk1"/>
              </a:buClr>
              <a:buSzPts val="3500"/>
              <a:buNone/>
              <a:defRPr sz="3500">
                <a:solidFill>
                  <a:schemeClr val="dk1"/>
                </a:solidFill>
              </a:defRPr>
            </a:lvl4pPr>
            <a:lvl5pPr lvl="4">
              <a:spcBef>
                <a:spcPts val="0"/>
              </a:spcBef>
              <a:spcAft>
                <a:spcPts val="0"/>
              </a:spcAft>
              <a:buClr>
                <a:schemeClr val="dk1"/>
              </a:buClr>
              <a:buSzPts val="3500"/>
              <a:buNone/>
              <a:defRPr sz="3500">
                <a:solidFill>
                  <a:schemeClr val="dk1"/>
                </a:solidFill>
              </a:defRPr>
            </a:lvl5pPr>
            <a:lvl6pPr lvl="5">
              <a:spcBef>
                <a:spcPts val="0"/>
              </a:spcBef>
              <a:spcAft>
                <a:spcPts val="0"/>
              </a:spcAft>
              <a:buClr>
                <a:schemeClr val="dk1"/>
              </a:buClr>
              <a:buSzPts val="3500"/>
              <a:buNone/>
              <a:defRPr sz="3500">
                <a:solidFill>
                  <a:schemeClr val="dk1"/>
                </a:solidFill>
              </a:defRPr>
            </a:lvl6pPr>
            <a:lvl7pPr lvl="6">
              <a:spcBef>
                <a:spcPts val="0"/>
              </a:spcBef>
              <a:spcAft>
                <a:spcPts val="0"/>
              </a:spcAft>
              <a:buClr>
                <a:schemeClr val="dk1"/>
              </a:buClr>
              <a:buSzPts val="3500"/>
              <a:buNone/>
              <a:defRPr sz="3500">
                <a:solidFill>
                  <a:schemeClr val="dk1"/>
                </a:solidFill>
              </a:defRPr>
            </a:lvl7pPr>
            <a:lvl8pPr lvl="7">
              <a:spcBef>
                <a:spcPts val="0"/>
              </a:spcBef>
              <a:spcAft>
                <a:spcPts val="0"/>
              </a:spcAft>
              <a:buClr>
                <a:schemeClr val="dk1"/>
              </a:buClr>
              <a:buSzPts val="3500"/>
              <a:buNone/>
              <a:defRPr sz="3500">
                <a:solidFill>
                  <a:schemeClr val="dk1"/>
                </a:solidFill>
              </a:defRPr>
            </a:lvl8pPr>
            <a:lvl9pPr lvl="8">
              <a:spcBef>
                <a:spcPts val="0"/>
              </a:spcBef>
              <a:spcAft>
                <a:spcPts val="0"/>
              </a:spcAft>
              <a:buClr>
                <a:schemeClr val="dk1"/>
              </a:buClr>
              <a:buSzPts val="3500"/>
              <a:buNone/>
              <a:defRPr sz="3500">
                <a:solidFill>
                  <a:schemeClr val="dk1"/>
                </a:solidFill>
              </a:defRPr>
            </a:lvl9pPr>
          </a:lstStyle>
          <a:p>
            <a:endParaRPr/>
          </a:p>
        </p:txBody>
      </p:sp>
      <p:sp>
        <p:nvSpPr>
          <p:cNvPr id="7" name="Google Shape;7;p1"/>
          <p:cNvSpPr txBox="1">
            <a:spLocks noGrp="1"/>
          </p:cNvSpPr>
          <p:nvPr>
            <p:ph type="body" idx="1"/>
          </p:nvPr>
        </p:nvSpPr>
        <p:spPr>
          <a:xfrm>
            <a:off x="720000" y="1152475"/>
            <a:ext cx="77040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lt1"/>
              </a:buClr>
              <a:buSzPts val="1800"/>
              <a:buFont typeface="Source Code Pro Light"/>
              <a:buChar char="●"/>
              <a:defRPr sz="1800">
                <a:solidFill>
                  <a:schemeClr val="lt1"/>
                </a:solidFill>
                <a:latin typeface="Source Code Pro Light"/>
                <a:ea typeface="Source Code Pro Light"/>
                <a:cs typeface="Source Code Pro Light"/>
                <a:sym typeface="Source Code Pro Light"/>
              </a:defRPr>
            </a:lvl1pPr>
            <a:lvl2pPr marL="914400" lvl="1" indent="-317500">
              <a:lnSpc>
                <a:spcPct val="100000"/>
              </a:lnSpc>
              <a:spcBef>
                <a:spcPts val="0"/>
              </a:spcBef>
              <a:spcAft>
                <a:spcPts val="0"/>
              </a:spcAft>
              <a:buClr>
                <a:schemeClr val="lt1"/>
              </a:buClr>
              <a:buSzPts val="1400"/>
              <a:buFont typeface="Source Code Pro Light"/>
              <a:buChar char="○"/>
              <a:defRPr>
                <a:solidFill>
                  <a:schemeClr val="lt1"/>
                </a:solidFill>
                <a:latin typeface="Source Code Pro Light"/>
                <a:ea typeface="Source Code Pro Light"/>
                <a:cs typeface="Source Code Pro Light"/>
                <a:sym typeface="Source Code Pro Light"/>
              </a:defRPr>
            </a:lvl2pPr>
            <a:lvl3pPr marL="1371600" lvl="2" indent="-317500">
              <a:lnSpc>
                <a:spcPct val="100000"/>
              </a:lnSpc>
              <a:spcBef>
                <a:spcPts val="0"/>
              </a:spcBef>
              <a:spcAft>
                <a:spcPts val="0"/>
              </a:spcAft>
              <a:buClr>
                <a:schemeClr val="lt1"/>
              </a:buClr>
              <a:buSzPts val="1400"/>
              <a:buFont typeface="Source Code Pro Light"/>
              <a:buChar char="■"/>
              <a:defRPr>
                <a:solidFill>
                  <a:schemeClr val="lt1"/>
                </a:solidFill>
                <a:latin typeface="Source Code Pro Light"/>
                <a:ea typeface="Source Code Pro Light"/>
                <a:cs typeface="Source Code Pro Light"/>
                <a:sym typeface="Source Code Pro Light"/>
              </a:defRPr>
            </a:lvl3pPr>
            <a:lvl4pPr marL="1828800" lvl="3" indent="-317500">
              <a:lnSpc>
                <a:spcPct val="100000"/>
              </a:lnSpc>
              <a:spcBef>
                <a:spcPts val="0"/>
              </a:spcBef>
              <a:spcAft>
                <a:spcPts val="0"/>
              </a:spcAft>
              <a:buClr>
                <a:schemeClr val="lt1"/>
              </a:buClr>
              <a:buSzPts val="1400"/>
              <a:buFont typeface="Source Code Pro Light"/>
              <a:buChar char="●"/>
              <a:defRPr>
                <a:solidFill>
                  <a:schemeClr val="lt1"/>
                </a:solidFill>
                <a:latin typeface="Source Code Pro Light"/>
                <a:ea typeface="Source Code Pro Light"/>
                <a:cs typeface="Source Code Pro Light"/>
                <a:sym typeface="Source Code Pro Light"/>
              </a:defRPr>
            </a:lvl4pPr>
            <a:lvl5pPr marL="2286000" lvl="4" indent="-317500">
              <a:lnSpc>
                <a:spcPct val="100000"/>
              </a:lnSpc>
              <a:spcBef>
                <a:spcPts val="0"/>
              </a:spcBef>
              <a:spcAft>
                <a:spcPts val="0"/>
              </a:spcAft>
              <a:buClr>
                <a:schemeClr val="lt1"/>
              </a:buClr>
              <a:buSzPts val="1400"/>
              <a:buFont typeface="Source Code Pro Light"/>
              <a:buChar char="○"/>
              <a:defRPr>
                <a:solidFill>
                  <a:schemeClr val="lt1"/>
                </a:solidFill>
                <a:latin typeface="Source Code Pro Light"/>
                <a:ea typeface="Source Code Pro Light"/>
                <a:cs typeface="Source Code Pro Light"/>
                <a:sym typeface="Source Code Pro Light"/>
              </a:defRPr>
            </a:lvl5pPr>
            <a:lvl6pPr marL="2743200" lvl="5" indent="-317500">
              <a:lnSpc>
                <a:spcPct val="100000"/>
              </a:lnSpc>
              <a:spcBef>
                <a:spcPts val="0"/>
              </a:spcBef>
              <a:spcAft>
                <a:spcPts val="0"/>
              </a:spcAft>
              <a:buClr>
                <a:schemeClr val="lt1"/>
              </a:buClr>
              <a:buSzPts val="1400"/>
              <a:buFont typeface="Source Code Pro Light"/>
              <a:buChar char="■"/>
              <a:defRPr>
                <a:solidFill>
                  <a:schemeClr val="lt1"/>
                </a:solidFill>
                <a:latin typeface="Source Code Pro Light"/>
                <a:ea typeface="Source Code Pro Light"/>
                <a:cs typeface="Source Code Pro Light"/>
                <a:sym typeface="Source Code Pro Light"/>
              </a:defRPr>
            </a:lvl6pPr>
            <a:lvl7pPr marL="3200400" lvl="6" indent="-317500">
              <a:lnSpc>
                <a:spcPct val="100000"/>
              </a:lnSpc>
              <a:spcBef>
                <a:spcPts val="0"/>
              </a:spcBef>
              <a:spcAft>
                <a:spcPts val="0"/>
              </a:spcAft>
              <a:buClr>
                <a:schemeClr val="lt1"/>
              </a:buClr>
              <a:buSzPts val="1400"/>
              <a:buFont typeface="Source Code Pro Light"/>
              <a:buChar char="●"/>
              <a:defRPr>
                <a:solidFill>
                  <a:schemeClr val="lt1"/>
                </a:solidFill>
                <a:latin typeface="Source Code Pro Light"/>
                <a:ea typeface="Source Code Pro Light"/>
                <a:cs typeface="Source Code Pro Light"/>
                <a:sym typeface="Source Code Pro Light"/>
              </a:defRPr>
            </a:lvl7pPr>
            <a:lvl8pPr marL="3657600" lvl="7" indent="-317500">
              <a:lnSpc>
                <a:spcPct val="100000"/>
              </a:lnSpc>
              <a:spcBef>
                <a:spcPts val="0"/>
              </a:spcBef>
              <a:spcAft>
                <a:spcPts val="0"/>
              </a:spcAft>
              <a:buClr>
                <a:schemeClr val="lt1"/>
              </a:buClr>
              <a:buSzPts val="1400"/>
              <a:buFont typeface="Source Code Pro Light"/>
              <a:buChar char="○"/>
              <a:defRPr>
                <a:solidFill>
                  <a:schemeClr val="lt1"/>
                </a:solidFill>
                <a:latin typeface="Source Code Pro Light"/>
                <a:ea typeface="Source Code Pro Light"/>
                <a:cs typeface="Source Code Pro Light"/>
                <a:sym typeface="Source Code Pro Light"/>
              </a:defRPr>
            </a:lvl8pPr>
            <a:lvl9pPr marL="4114800" lvl="8" indent="-317500">
              <a:lnSpc>
                <a:spcPct val="100000"/>
              </a:lnSpc>
              <a:spcBef>
                <a:spcPts val="0"/>
              </a:spcBef>
              <a:spcAft>
                <a:spcPts val="0"/>
              </a:spcAft>
              <a:buClr>
                <a:schemeClr val="lt1"/>
              </a:buClr>
              <a:buSzPts val="1400"/>
              <a:buFont typeface="Source Code Pro Light"/>
              <a:buChar char="■"/>
              <a:defRPr>
                <a:solidFill>
                  <a:schemeClr val="lt1"/>
                </a:solidFill>
                <a:latin typeface="Source Code Pro Light"/>
                <a:ea typeface="Source Code Pro Light"/>
                <a:cs typeface="Source Code Pro Light"/>
                <a:sym typeface="Source Code Pro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3" r:id="rId3"/>
    <p:sldLayoutId id="2147483655" r:id="rId4"/>
    <p:sldLayoutId id="2147483660" r:id="rId5"/>
    <p:sldLayoutId id="2147483661" r:id="rId6"/>
    <p:sldLayoutId id="2147483662" r:id="rId7"/>
    <p:sldLayoutId id="2147483695" r:id="rId8"/>
    <p:sldLayoutId id="2147483696" r:id="rId9"/>
    <p:sldLayoutId id="2147483697" r:id="rId10"/>
    <p:sldLayoutId id="214748369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slide" Target="slide3.xml"/><Relationship Id="rId3" Type="http://schemas.openxmlformats.org/officeDocument/2006/relationships/image" Target="../media/image1.jpg"/><Relationship Id="rId7" Type="http://schemas.openxmlformats.org/officeDocument/2006/relationships/slide" Target="slide2.xm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slide" Target="slide10.xml"/><Relationship Id="rId2" Type="http://schemas.openxmlformats.org/officeDocument/2006/relationships/notesSlide" Target="../notesSlides/notesSlide10.xml"/><Relationship Id="rId1" Type="http://schemas.openxmlformats.org/officeDocument/2006/relationships/slideLayout" Target="../slideLayouts/slideLayout6.xml"/><Relationship Id="rId5" Type="http://schemas.openxmlformats.org/officeDocument/2006/relationships/image" Target="../media/image29.png"/><Relationship Id="rId4" Type="http://schemas.openxmlformats.org/officeDocument/2006/relationships/slide" Target="slide3.xml"/></Relationships>
</file>

<file path=ppt/slides/_rels/slide11.xml.rels><?xml version="1.0" encoding="UTF-8" standalone="yes"?>
<Relationships xmlns="http://schemas.openxmlformats.org/package/2006/relationships"><Relationship Id="rId3" Type="http://schemas.openxmlformats.org/officeDocument/2006/relationships/slide" Target="slide2.xml"/><Relationship Id="rId7" Type="http://schemas.openxmlformats.org/officeDocument/2006/relationships/image" Target="../media/image14.jp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31.png"/><Relationship Id="rId5" Type="http://schemas.openxmlformats.org/officeDocument/2006/relationships/image" Target="../media/image30.jpg"/><Relationship Id="rId4" Type="http://schemas.openxmlformats.org/officeDocument/2006/relationships/slide" Target="slide3.xml"/></Relationships>
</file>

<file path=ppt/slides/_rels/slide12.xml.rels><?xml version="1.0" encoding="UTF-8" standalone="yes"?>
<Relationships xmlns="http://schemas.openxmlformats.org/package/2006/relationships"><Relationship Id="rId3" Type="http://schemas.openxmlformats.org/officeDocument/2006/relationships/slide" Target="slide2.xml"/><Relationship Id="rId7" Type="http://schemas.openxmlformats.org/officeDocument/2006/relationships/image" Target="../media/image34.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33.jpeg"/><Relationship Id="rId5" Type="http://schemas.openxmlformats.org/officeDocument/2006/relationships/image" Target="../media/image32.jpeg"/><Relationship Id="rId4" Type="http://schemas.openxmlformats.org/officeDocument/2006/relationships/slide" Target="slide3.xml"/></Relationships>
</file>

<file path=ppt/slides/_rels/slide13.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slide" Target="slide2.xml"/><Relationship Id="rId7" Type="http://schemas.openxmlformats.org/officeDocument/2006/relationships/image" Target="../media/image35.pn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310.png"/><Relationship Id="rId5" Type="http://schemas.openxmlformats.org/officeDocument/2006/relationships/image" Target="../media/image32.jpeg"/><Relationship Id="rId4" Type="http://schemas.openxmlformats.org/officeDocument/2006/relationships/slide" Target="slide3.xml"/></Relationships>
</file>

<file path=ppt/slides/_rels/slide1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38.png"/><Relationship Id="rId5" Type="http://schemas.openxmlformats.org/officeDocument/2006/relationships/image" Target="../media/image32.jpeg"/><Relationship Id="rId4" Type="http://schemas.openxmlformats.org/officeDocument/2006/relationships/slide" Target="slide3.xml"/></Relationships>
</file>

<file path=ppt/slides/_rels/slide1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openxmlformats.org/officeDocument/2006/relationships/slide" Target="slide3.xml"/><Relationship Id="rId4" Type="http://schemas.openxmlformats.org/officeDocument/2006/relationships/slide" Target="slide15.xml"/></Relationships>
</file>

<file path=ppt/slides/_rels/slide1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slide" Target="slide3.xml"/></Relationships>
</file>

<file path=ppt/slides/_rels/slide17.xml.rels><?xml version="1.0" encoding="UTF-8" standalone="yes"?>
<Relationships xmlns="http://schemas.openxmlformats.org/package/2006/relationships"><Relationship Id="rId3" Type="http://schemas.openxmlformats.org/officeDocument/2006/relationships/slide" Target="slide2.xml"/><Relationship Id="rId7" Type="http://schemas.openxmlformats.org/officeDocument/2006/relationships/image" Target="../media/image43.png"/><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42.jpeg"/><Relationship Id="rId5" Type="http://schemas.openxmlformats.org/officeDocument/2006/relationships/image" Target="../media/image41.jpeg"/><Relationship Id="rId4" Type="http://schemas.openxmlformats.org/officeDocument/2006/relationships/slide" Target="slide3.xml"/></Relationships>
</file>

<file path=ppt/slides/_rels/slide1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8.xml"/><Relationship Id="rId1" Type="http://schemas.openxmlformats.org/officeDocument/2006/relationships/slideLayout" Target="../slideLayouts/slideLayout3.xml"/><Relationship Id="rId5" Type="http://schemas.openxmlformats.org/officeDocument/2006/relationships/image" Target="../media/image44.png"/><Relationship Id="rId4" Type="http://schemas.openxmlformats.org/officeDocument/2006/relationships/slide" Target="slide3.xml"/></Relationships>
</file>

<file path=ppt/slides/_rels/slide19.xml.rels><?xml version="1.0" encoding="UTF-8" standalone="yes"?>
<Relationships xmlns="http://schemas.openxmlformats.org/package/2006/relationships"><Relationship Id="rId8" Type="http://schemas.openxmlformats.org/officeDocument/2006/relationships/image" Target="../media/image50.jpeg"/><Relationship Id="rId13" Type="http://schemas.openxmlformats.org/officeDocument/2006/relationships/image" Target="../media/image55.JPG"/><Relationship Id="rId18" Type="http://schemas.openxmlformats.org/officeDocument/2006/relationships/image" Target="../media/image58.jpeg"/><Relationship Id="rId3" Type="http://schemas.openxmlformats.org/officeDocument/2006/relationships/image" Target="../media/image45.jpeg"/><Relationship Id="rId7" Type="http://schemas.openxmlformats.org/officeDocument/2006/relationships/image" Target="../media/image49.jpeg"/><Relationship Id="rId12" Type="http://schemas.openxmlformats.org/officeDocument/2006/relationships/image" Target="../media/image54.png"/><Relationship Id="rId17" Type="http://schemas.openxmlformats.org/officeDocument/2006/relationships/image" Target="../media/image4.png"/><Relationship Id="rId2" Type="http://schemas.openxmlformats.org/officeDocument/2006/relationships/notesSlide" Target="../notesSlides/notesSlide19.xml"/><Relationship Id="rId16" Type="http://schemas.openxmlformats.org/officeDocument/2006/relationships/image" Target="../media/image57.png"/><Relationship Id="rId1" Type="http://schemas.openxmlformats.org/officeDocument/2006/relationships/slideLayout" Target="../slideLayouts/slideLayout2.xml"/><Relationship Id="rId6" Type="http://schemas.openxmlformats.org/officeDocument/2006/relationships/image" Target="../media/image48.jpeg"/><Relationship Id="rId11" Type="http://schemas.openxmlformats.org/officeDocument/2006/relationships/image" Target="../media/image53.jpeg"/><Relationship Id="rId5" Type="http://schemas.openxmlformats.org/officeDocument/2006/relationships/image" Target="../media/image47.jpeg"/><Relationship Id="rId15" Type="http://schemas.openxmlformats.org/officeDocument/2006/relationships/image" Target="../media/image3.png"/><Relationship Id="rId10" Type="http://schemas.openxmlformats.org/officeDocument/2006/relationships/image" Target="../media/image52.jpeg"/><Relationship Id="rId4" Type="http://schemas.openxmlformats.org/officeDocument/2006/relationships/image" Target="../media/image46.png"/><Relationship Id="rId9" Type="http://schemas.openxmlformats.org/officeDocument/2006/relationships/image" Target="../media/image51.jpeg"/><Relationship Id="rId14" Type="http://schemas.openxmlformats.org/officeDocument/2006/relationships/image" Target="../media/image56.png"/></Relationships>
</file>

<file path=ppt/slides/_rels/slide2.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notesSlide" Target="../notesSlides/notesSlide2.xml"/><Relationship Id="rId7" Type="http://schemas.openxmlformats.org/officeDocument/2006/relationships/image" Target="../media/image8.png"/><Relationship Id="rId12" Type="http://schemas.openxmlformats.org/officeDocument/2006/relationships/slide" Target="slide3.xml"/><Relationship Id="rId2" Type="http://schemas.openxmlformats.org/officeDocument/2006/relationships/slideLayout" Target="../slideLayouts/slideLayout2.xml"/><Relationship Id="rId1" Type="http://schemas.openxmlformats.org/officeDocument/2006/relationships/themeOverride" Target="../theme/themeOverride1.xml"/><Relationship Id="rId6" Type="http://schemas.openxmlformats.org/officeDocument/2006/relationships/image" Target="../media/image7.svg"/><Relationship Id="rId11" Type="http://schemas.openxmlformats.org/officeDocument/2006/relationships/slide" Target="slide2.xml"/><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png"/><Relationship Id="rId9" Type="http://schemas.openxmlformats.org/officeDocument/2006/relationships/image" Target="../media/image10.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8.png"/><Relationship Id="rId7" Type="http://schemas.openxmlformats.org/officeDocument/2006/relationships/slide" Target="slide3.xml"/><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slide" Target="slide2.xml"/><Relationship Id="rId5" Type="http://schemas.openxmlformats.org/officeDocument/2006/relationships/image" Target="../media/image12.png"/><Relationship Id="rId10" Type="http://schemas.openxmlformats.org/officeDocument/2006/relationships/image" Target="../media/image13.png"/><Relationship Id="rId4" Type="http://schemas.openxmlformats.org/officeDocument/2006/relationships/image" Target="../media/image9.svg"/><Relationship Id="rId9" Type="http://schemas.openxmlformats.org/officeDocument/2006/relationships/image" Target="../media/image7.svg"/></Relationships>
</file>

<file path=ppt/slides/_rels/slide4.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slide" Target="slide2.xml"/><Relationship Id="rId7" Type="http://schemas.openxmlformats.org/officeDocument/2006/relationships/image" Target="../media/image14.jp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slide" Target="slide3.xml"/><Relationship Id="rId9" Type="http://schemas.openxmlformats.org/officeDocument/2006/relationships/image" Target="../media/image16.svg"/></Relationships>
</file>

<file path=ppt/slides/_rels/slide5.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notesSlide" Target="../notesSlides/notesSlide5.xml"/><Relationship Id="rId1" Type="http://schemas.openxmlformats.org/officeDocument/2006/relationships/slideLayout" Target="../slideLayouts/slideLayout5.xml"/><Relationship Id="rId5" Type="http://schemas.openxmlformats.org/officeDocument/2006/relationships/image" Target="../media/image17.png"/><Relationship Id="rId4" Type="http://schemas.openxmlformats.org/officeDocument/2006/relationships/slide" Target="slide3.xml"/></Relationships>
</file>

<file path=ppt/slides/_rels/slide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6.xml"/><Relationship Id="rId1" Type="http://schemas.openxmlformats.org/officeDocument/2006/relationships/slideLayout" Target="../slideLayouts/slideLayout4.xml"/><Relationship Id="rId5" Type="http://schemas.openxmlformats.org/officeDocument/2006/relationships/image" Target="../media/image18.png"/><Relationship Id="rId4" Type="http://schemas.openxmlformats.org/officeDocument/2006/relationships/slide" Target="slide3.xml"/></Relationships>
</file>

<file path=ppt/slides/_rels/slide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image" Target="../media/image20.jpeg"/><Relationship Id="rId5" Type="http://schemas.openxmlformats.org/officeDocument/2006/relationships/image" Target="../media/image19.png"/><Relationship Id="rId4" Type="http://schemas.openxmlformats.org/officeDocument/2006/relationships/slide" Target="slide3.xml"/></Relationships>
</file>

<file path=ppt/slides/_rels/slide8.xml.rels><?xml version="1.0" encoding="UTF-8" standalone="yes"?>
<Relationships xmlns="http://schemas.openxmlformats.org/package/2006/relationships"><Relationship Id="rId8" Type="http://schemas.openxmlformats.org/officeDocument/2006/relationships/image" Target="../media/image24.jpeg"/><Relationship Id="rId3" Type="http://schemas.openxmlformats.org/officeDocument/2006/relationships/slide" Target="slide2.xml"/><Relationship Id="rId7" Type="http://schemas.openxmlformats.org/officeDocument/2006/relationships/image" Target="../media/image23.sv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22.png"/><Relationship Id="rId11" Type="http://schemas.openxmlformats.org/officeDocument/2006/relationships/image" Target="../media/image27.png"/><Relationship Id="rId5" Type="http://schemas.openxmlformats.org/officeDocument/2006/relationships/image" Target="../media/image21.jpeg"/><Relationship Id="rId10" Type="http://schemas.openxmlformats.org/officeDocument/2006/relationships/image" Target="../media/image26.svg"/><Relationship Id="rId4" Type="http://schemas.openxmlformats.org/officeDocument/2006/relationships/slide" Target="slide3.xml"/><Relationship Id="rId9" Type="http://schemas.openxmlformats.org/officeDocument/2006/relationships/image" Target="../media/image25.png"/></Relationships>
</file>

<file path=ppt/slides/_rels/slide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image" Target="../media/image28.jpg"/><Relationship Id="rId4" Type="http://schemas.openxmlformats.org/officeDocument/2006/relationships/slide" Target="slide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72"/>
        <p:cNvGrpSpPr/>
        <p:nvPr/>
      </p:nvGrpSpPr>
      <p:grpSpPr>
        <a:xfrm>
          <a:off x="0" y="0"/>
          <a:ext cx="0" cy="0"/>
          <a:chOff x="0" y="0"/>
          <a:chExt cx="0" cy="0"/>
        </a:xfrm>
      </p:grpSpPr>
      <p:grpSp>
        <p:nvGrpSpPr>
          <p:cNvPr id="1306" name="Google Shape;1306;p55"/>
          <p:cNvGrpSpPr/>
          <p:nvPr/>
        </p:nvGrpSpPr>
        <p:grpSpPr>
          <a:xfrm>
            <a:off x="5528769" y="2571702"/>
            <a:ext cx="2900025" cy="2211847"/>
            <a:chOff x="5614975" y="2571738"/>
            <a:chExt cx="2725075" cy="2078413"/>
          </a:xfrm>
        </p:grpSpPr>
        <p:grpSp>
          <p:nvGrpSpPr>
            <p:cNvPr id="1307" name="Google Shape;1307;p55"/>
            <p:cNvGrpSpPr/>
            <p:nvPr/>
          </p:nvGrpSpPr>
          <p:grpSpPr>
            <a:xfrm>
              <a:off x="8301900" y="2571738"/>
              <a:ext cx="38150" cy="1997125"/>
              <a:chOff x="8301900" y="2571738"/>
              <a:chExt cx="38150" cy="1997125"/>
            </a:xfrm>
          </p:grpSpPr>
          <p:sp>
            <p:nvSpPr>
              <p:cNvPr id="1308" name="Google Shape;1308;p55"/>
              <p:cNvSpPr/>
              <p:nvPr/>
            </p:nvSpPr>
            <p:spPr>
              <a:xfrm>
                <a:off x="8305713" y="2571738"/>
                <a:ext cx="17350" cy="23600"/>
              </a:xfrm>
              <a:custGeom>
                <a:avLst/>
                <a:gdLst/>
                <a:ahLst/>
                <a:cxnLst/>
                <a:rect l="l" t="t" r="r" b="b"/>
                <a:pathLst>
                  <a:path w="694" h="944" extrusionOk="0">
                    <a:moveTo>
                      <a:pt x="333" y="112"/>
                    </a:moveTo>
                    <a:cubicBezTo>
                      <a:pt x="416" y="112"/>
                      <a:pt x="472" y="112"/>
                      <a:pt x="500" y="167"/>
                    </a:cubicBezTo>
                    <a:cubicBezTo>
                      <a:pt x="527" y="223"/>
                      <a:pt x="555" y="278"/>
                      <a:pt x="555" y="361"/>
                    </a:cubicBezTo>
                    <a:cubicBezTo>
                      <a:pt x="555" y="389"/>
                      <a:pt x="555" y="417"/>
                      <a:pt x="555" y="472"/>
                    </a:cubicBezTo>
                    <a:cubicBezTo>
                      <a:pt x="555" y="500"/>
                      <a:pt x="555" y="555"/>
                      <a:pt x="555" y="583"/>
                    </a:cubicBezTo>
                    <a:cubicBezTo>
                      <a:pt x="555" y="666"/>
                      <a:pt x="527" y="722"/>
                      <a:pt x="500" y="777"/>
                    </a:cubicBezTo>
                    <a:cubicBezTo>
                      <a:pt x="472" y="805"/>
                      <a:pt x="416" y="833"/>
                      <a:pt x="333" y="833"/>
                    </a:cubicBezTo>
                    <a:cubicBezTo>
                      <a:pt x="278" y="833"/>
                      <a:pt x="222" y="805"/>
                      <a:pt x="195" y="777"/>
                    </a:cubicBezTo>
                    <a:cubicBezTo>
                      <a:pt x="167" y="722"/>
                      <a:pt x="139" y="666"/>
                      <a:pt x="139" y="583"/>
                    </a:cubicBezTo>
                    <a:lnTo>
                      <a:pt x="139" y="472"/>
                    </a:lnTo>
                    <a:lnTo>
                      <a:pt x="139" y="361"/>
                    </a:lnTo>
                    <a:cubicBezTo>
                      <a:pt x="139" y="278"/>
                      <a:pt x="167" y="223"/>
                      <a:pt x="195" y="167"/>
                    </a:cubicBezTo>
                    <a:cubicBezTo>
                      <a:pt x="222" y="112"/>
                      <a:pt x="278" y="112"/>
                      <a:pt x="333" y="112"/>
                    </a:cubicBezTo>
                    <a:close/>
                    <a:moveTo>
                      <a:pt x="333" y="1"/>
                    </a:moveTo>
                    <a:cubicBezTo>
                      <a:pt x="222" y="1"/>
                      <a:pt x="139" y="29"/>
                      <a:pt x="111" y="84"/>
                    </a:cubicBezTo>
                    <a:cubicBezTo>
                      <a:pt x="56" y="167"/>
                      <a:pt x="28" y="250"/>
                      <a:pt x="28" y="361"/>
                    </a:cubicBezTo>
                    <a:lnTo>
                      <a:pt x="0" y="472"/>
                    </a:lnTo>
                    <a:lnTo>
                      <a:pt x="28" y="583"/>
                    </a:lnTo>
                    <a:cubicBezTo>
                      <a:pt x="28" y="694"/>
                      <a:pt x="56" y="777"/>
                      <a:pt x="111" y="833"/>
                    </a:cubicBezTo>
                    <a:cubicBezTo>
                      <a:pt x="139" y="916"/>
                      <a:pt x="222" y="944"/>
                      <a:pt x="333" y="944"/>
                    </a:cubicBezTo>
                    <a:cubicBezTo>
                      <a:pt x="472" y="944"/>
                      <a:pt x="555" y="916"/>
                      <a:pt x="583" y="833"/>
                    </a:cubicBezTo>
                    <a:cubicBezTo>
                      <a:pt x="638" y="777"/>
                      <a:pt x="666" y="694"/>
                      <a:pt x="666" y="583"/>
                    </a:cubicBezTo>
                    <a:cubicBezTo>
                      <a:pt x="666" y="555"/>
                      <a:pt x="694" y="528"/>
                      <a:pt x="694" y="472"/>
                    </a:cubicBezTo>
                    <a:cubicBezTo>
                      <a:pt x="694" y="417"/>
                      <a:pt x="666" y="389"/>
                      <a:pt x="666" y="361"/>
                    </a:cubicBezTo>
                    <a:cubicBezTo>
                      <a:pt x="666" y="250"/>
                      <a:pt x="638" y="167"/>
                      <a:pt x="583" y="84"/>
                    </a:cubicBezTo>
                    <a:cubicBezTo>
                      <a:pt x="555" y="29"/>
                      <a:pt x="472" y="1"/>
                      <a:pt x="3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55"/>
              <p:cNvSpPr/>
              <p:nvPr/>
            </p:nvSpPr>
            <p:spPr>
              <a:xfrm>
                <a:off x="8302600" y="2966313"/>
                <a:ext cx="17350" cy="23600"/>
              </a:xfrm>
              <a:custGeom>
                <a:avLst/>
                <a:gdLst/>
                <a:ahLst/>
                <a:cxnLst/>
                <a:rect l="l" t="t" r="r" b="b"/>
                <a:pathLst>
                  <a:path w="694" h="944" extrusionOk="0">
                    <a:moveTo>
                      <a:pt x="333" y="84"/>
                    </a:moveTo>
                    <a:cubicBezTo>
                      <a:pt x="416" y="84"/>
                      <a:pt x="472" y="111"/>
                      <a:pt x="500" y="167"/>
                    </a:cubicBezTo>
                    <a:cubicBezTo>
                      <a:pt x="527" y="222"/>
                      <a:pt x="555" y="278"/>
                      <a:pt x="555" y="361"/>
                    </a:cubicBezTo>
                    <a:cubicBezTo>
                      <a:pt x="555" y="389"/>
                      <a:pt x="555" y="416"/>
                      <a:pt x="555" y="472"/>
                    </a:cubicBezTo>
                    <a:cubicBezTo>
                      <a:pt x="555" y="500"/>
                      <a:pt x="555" y="555"/>
                      <a:pt x="555" y="583"/>
                    </a:cubicBezTo>
                    <a:cubicBezTo>
                      <a:pt x="555" y="638"/>
                      <a:pt x="527" y="721"/>
                      <a:pt x="500" y="749"/>
                    </a:cubicBezTo>
                    <a:cubicBezTo>
                      <a:pt x="472" y="805"/>
                      <a:pt x="416" y="832"/>
                      <a:pt x="333" y="832"/>
                    </a:cubicBezTo>
                    <a:cubicBezTo>
                      <a:pt x="278" y="832"/>
                      <a:pt x="222" y="805"/>
                      <a:pt x="195" y="749"/>
                    </a:cubicBezTo>
                    <a:cubicBezTo>
                      <a:pt x="167" y="721"/>
                      <a:pt x="139" y="638"/>
                      <a:pt x="139" y="583"/>
                    </a:cubicBezTo>
                    <a:lnTo>
                      <a:pt x="139" y="472"/>
                    </a:lnTo>
                    <a:lnTo>
                      <a:pt x="139" y="361"/>
                    </a:lnTo>
                    <a:cubicBezTo>
                      <a:pt x="139" y="278"/>
                      <a:pt x="167" y="222"/>
                      <a:pt x="195" y="167"/>
                    </a:cubicBezTo>
                    <a:cubicBezTo>
                      <a:pt x="222" y="111"/>
                      <a:pt x="278" y="84"/>
                      <a:pt x="333" y="84"/>
                    </a:cubicBezTo>
                    <a:close/>
                    <a:moveTo>
                      <a:pt x="333" y="0"/>
                    </a:moveTo>
                    <a:cubicBezTo>
                      <a:pt x="222" y="0"/>
                      <a:pt x="139" y="28"/>
                      <a:pt x="111" y="84"/>
                    </a:cubicBezTo>
                    <a:cubicBezTo>
                      <a:pt x="56" y="167"/>
                      <a:pt x="28" y="250"/>
                      <a:pt x="28" y="333"/>
                    </a:cubicBezTo>
                    <a:lnTo>
                      <a:pt x="0" y="472"/>
                    </a:lnTo>
                    <a:lnTo>
                      <a:pt x="28" y="583"/>
                    </a:lnTo>
                    <a:cubicBezTo>
                      <a:pt x="28" y="694"/>
                      <a:pt x="56" y="777"/>
                      <a:pt x="111" y="832"/>
                    </a:cubicBezTo>
                    <a:cubicBezTo>
                      <a:pt x="139" y="915"/>
                      <a:pt x="222" y="943"/>
                      <a:pt x="333" y="943"/>
                    </a:cubicBezTo>
                    <a:cubicBezTo>
                      <a:pt x="472" y="943"/>
                      <a:pt x="555" y="915"/>
                      <a:pt x="583" y="832"/>
                    </a:cubicBezTo>
                    <a:cubicBezTo>
                      <a:pt x="638" y="777"/>
                      <a:pt x="666" y="694"/>
                      <a:pt x="666" y="583"/>
                    </a:cubicBezTo>
                    <a:cubicBezTo>
                      <a:pt x="666" y="555"/>
                      <a:pt x="694" y="527"/>
                      <a:pt x="694" y="472"/>
                    </a:cubicBezTo>
                    <a:cubicBezTo>
                      <a:pt x="694" y="416"/>
                      <a:pt x="666" y="361"/>
                      <a:pt x="666" y="333"/>
                    </a:cubicBezTo>
                    <a:cubicBezTo>
                      <a:pt x="666" y="250"/>
                      <a:pt x="638" y="167"/>
                      <a:pt x="583" y="84"/>
                    </a:cubicBezTo>
                    <a:cubicBezTo>
                      <a:pt x="555" y="28"/>
                      <a:pt x="472" y="0"/>
                      <a:pt x="3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55"/>
              <p:cNvSpPr/>
              <p:nvPr/>
            </p:nvSpPr>
            <p:spPr>
              <a:xfrm>
                <a:off x="8302250" y="3360888"/>
                <a:ext cx="17350" cy="23600"/>
              </a:xfrm>
              <a:custGeom>
                <a:avLst/>
                <a:gdLst/>
                <a:ahLst/>
                <a:cxnLst/>
                <a:rect l="l" t="t" r="r" b="b"/>
                <a:pathLst>
                  <a:path w="694" h="944" extrusionOk="0">
                    <a:moveTo>
                      <a:pt x="333" y="84"/>
                    </a:moveTo>
                    <a:cubicBezTo>
                      <a:pt x="416" y="84"/>
                      <a:pt x="472" y="112"/>
                      <a:pt x="500" y="167"/>
                    </a:cubicBezTo>
                    <a:cubicBezTo>
                      <a:pt x="527" y="223"/>
                      <a:pt x="555" y="278"/>
                      <a:pt x="555" y="361"/>
                    </a:cubicBezTo>
                    <a:cubicBezTo>
                      <a:pt x="555" y="389"/>
                      <a:pt x="555" y="417"/>
                      <a:pt x="555" y="472"/>
                    </a:cubicBezTo>
                    <a:cubicBezTo>
                      <a:pt x="555" y="500"/>
                      <a:pt x="555" y="555"/>
                      <a:pt x="555" y="583"/>
                    </a:cubicBezTo>
                    <a:cubicBezTo>
                      <a:pt x="555" y="638"/>
                      <a:pt x="527" y="722"/>
                      <a:pt x="500" y="749"/>
                    </a:cubicBezTo>
                    <a:cubicBezTo>
                      <a:pt x="472" y="805"/>
                      <a:pt x="416" y="833"/>
                      <a:pt x="333" y="833"/>
                    </a:cubicBezTo>
                    <a:cubicBezTo>
                      <a:pt x="278" y="833"/>
                      <a:pt x="222" y="805"/>
                      <a:pt x="195" y="749"/>
                    </a:cubicBezTo>
                    <a:cubicBezTo>
                      <a:pt x="167" y="722"/>
                      <a:pt x="139" y="638"/>
                      <a:pt x="139" y="583"/>
                    </a:cubicBezTo>
                    <a:lnTo>
                      <a:pt x="139" y="472"/>
                    </a:lnTo>
                    <a:lnTo>
                      <a:pt x="139" y="361"/>
                    </a:lnTo>
                    <a:cubicBezTo>
                      <a:pt x="139" y="278"/>
                      <a:pt x="167" y="223"/>
                      <a:pt x="195" y="167"/>
                    </a:cubicBezTo>
                    <a:cubicBezTo>
                      <a:pt x="222" y="112"/>
                      <a:pt x="278" y="84"/>
                      <a:pt x="333" y="84"/>
                    </a:cubicBezTo>
                    <a:close/>
                    <a:moveTo>
                      <a:pt x="333" y="1"/>
                    </a:moveTo>
                    <a:cubicBezTo>
                      <a:pt x="222" y="1"/>
                      <a:pt x="139" y="29"/>
                      <a:pt x="111" y="84"/>
                    </a:cubicBezTo>
                    <a:cubicBezTo>
                      <a:pt x="56" y="167"/>
                      <a:pt x="28" y="250"/>
                      <a:pt x="28" y="334"/>
                    </a:cubicBezTo>
                    <a:lnTo>
                      <a:pt x="0" y="472"/>
                    </a:lnTo>
                    <a:lnTo>
                      <a:pt x="28" y="583"/>
                    </a:lnTo>
                    <a:cubicBezTo>
                      <a:pt x="28" y="694"/>
                      <a:pt x="56" y="777"/>
                      <a:pt x="111" y="833"/>
                    </a:cubicBezTo>
                    <a:cubicBezTo>
                      <a:pt x="139" y="916"/>
                      <a:pt x="222" y="943"/>
                      <a:pt x="333" y="943"/>
                    </a:cubicBezTo>
                    <a:cubicBezTo>
                      <a:pt x="472" y="943"/>
                      <a:pt x="555" y="916"/>
                      <a:pt x="583" y="833"/>
                    </a:cubicBezTo>
                    <a:cubicBezTo>
                      <a:pt x="638" y="777"/>
                      <a:pt x="666" y="694"/>
                      <a:pt x="666" y="583"/>
                    </a:cubicBezTo>
                    <a:cubicBezTo>
                      <a:pt x="666" y="555"/>
                      <a:pt x="694" y="528"/>
                      <a:pt x="694" y="472"/>
                    </a:cubicBezTo>
                    <a:cubicBezTo>
                      <a:pt x="694" y="417"/>
                      <a:pt x="666" y="361"/>
                      <a:pt x="666" y="334"/>
                    </a:cubicBezTo>
                    <a:cubicBezTo>
                      <a:pt x="666" y="250"/>
                      <a:pt x="638" y="167"/>
                      <a:pt x="583" y="84"/>
                    </a:cubicBezTo>
                    <a:cubicBezTo>
                      <a:pt x="555" y="29"/>
                      <a:pt x="472" y="1"/>
                      <a:pt x="3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55"/>
              <p:cNvSpPr/>
              <p:nvPr/>
            </p:nvSpPr>
            <p:spPr>
              <a:xfrm>
                <a:off x="8301900" y="3755463"/>
                <a:ext cx="17350" cy="23575"/>
              </a:xfrm>
              <a:custGeom>
                <a:avLst/>
                <a:gdLst/>
                <a:ahLst/>
                <a:cxnLst/>
                <a:rect l="l" t="t" r="r" b="b"/>
                <a:pathLst>
                  <a:path w="694" h="943" extrusionOk="0">
                    <a:moveTo>
                      <a:pt x="333" y="83"/>
                    </a:moveTo>
                    <a:cubicBezTo>
                      <a:pt x="416" y="83"/>
                      <a:pt x="472" y="111"/>
                      <a:pt x="500" y="166"/>
                    </a:cubicBezTo>
                    <a:cubicBezTo>
                      <a:pt x="527" y="222"/>
                      <a:pt x="555" y="277"/>
                      <a:pt x="555" y="361"/>
                    </a:cubicBezTo>
                    <a:cubicBezTo>
                      <a:pt x="555" y="388"/>
                      <a:pt x="555" y="416"/>
                      <a:pt x="555" y="471"/>
                    </a:cubicBezTo>
                    <a:cubicBezTo>
                      <a:pt x="555" y="499"/>
                      <a:pt x="555" y="555"/>
                      <a:pt x="555" y="582"/>
                    </a:cubicBezTo>
                    <a:cubicBezTo>
                      <a:pt x="555" y="638"/>
                      <a:pt x="527" y="721"/>
                      <a:pt x="500" y="749"/>
                    </a:cubicBezTo>
                    <a:cubicBezTo>
                      <a:pt x="472" y="804"/>
                      <a:pt x="416" y="832"/>
                      <a:pt x="333" y="832"/>
                    </a:cubicBezTo>
                    <a:cubicBezTo>
                      <a:pt x="278" y="832"/>
                      <a:pt x="222" y="804"/>
                      <a:pt x="195" y="749"/>
                    </a:cubicBezTo>
                    <a:cubicBezTo>
                      <a:pt x="167" y="721"/>
                      <a:pt x="139" y="638"/>
                      <a:pt x="139" y="582"/>
                    </a:cubicBezTo>
                    <a:lnTo>
                      <a:pt x="139" y="471"/>
                    </a:lnTo>
                    <a:lnTo>
                      <a:pt x="139" y="361"/>
                    </a:lnTo>
                    <a:cubicBezTo>
                      <a:pt x="139" y="277"/>
                      <a:pt x="167" y="222"/>
                      <a:pt x="195" y="166"/>
                    </a:cubicBezTo>
                    <a:cubicBezTo>
                      <a:pt x="222" y="111"/>
                      <a:pt x="278" y="83"/>
                      <a:pt x="333" y="83"/>
                    </a:cubicBezTo>
                    <a:close/>
                    <a:moveTo>
                      <a:pt x="333" y="0"/>
                    </a:moveTo>
                    <a:cubicBezTo>
                      <a:pt x="222" y="0"/>
                      <a:pt x="139" y="28"/>
                      <a:pt x="111" y="83"/>
                    </a:cubicBezTo>
                    <a:cubicBezTo>
                      <a:pt x="56" y="166"/>
                      <a:pt x="28" y="250"/>
                      <a:pt x="28" y="333"/>
                    </a:cubicBezTo>
                    <a:lnTo>
                      <a:pt x="0" y="471"/>
                    </a:lnTo>
                    <a:lnTo>
                      <a:pt x="28" y="582"/>
                    </a:lnTo>
                    <a:cubicBezTo>
                      <a:pt x="28" y="693"/>
                      <a:pt x="56" y="776"/>
                      <a:pt x="111" y="832"/>
                    </a:cubicBezTo>
                    <a:cubicBezTo>
                      <a:pt x="139" y="915"/>
                      <a:pt x="222" y="943"/>
                      <a:pt x="333" y="943"/>
                    </a:cubicBezTo>
                    <a:cubicBezTo>
                      <a:pt x="472" y="943"/>
                      <a:pt x="555" y="915"/>
                      <a:pt x="583" y="832"/>
                    </a:cubicBezTo>
                    <a:cubicBezTo>
                      <a:pt x="638" y="776"/>
                      <a:pt x="666" y="693"/>
                      <a:pt x="666" y="582"/>
                    </a:cubicBezTo>
                    <a:cubicBezTo>
                      <a:pt x="666" y="555"/>
                      <a:pt x="694" y="527"/>
                      <a:pt x="694" y="471"/>
                    </a:cubicBezTo>
                    <a:cubicBezTo>
                      <a:pt x="694" y="416"/>
                      <a:pt x="666" y="361"/>
                      <a:pt x="666" y="333"/>
                    </a:cubicBezTo>
                    <a:cubicBezTo>
                      <a:pt x="666" y="250"/>
                      <a:pt x="638" y="166"/>
                      <a:pt x="583" y="83"/>
                    </a:cubicBezTo>
                    <a:cubicBezTo>
                      <a:pt x="555" y="28"/>
                      <a:pt x="472" y="0"/>
                      <a:pt x="3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55"/>
              <p:cNvSpPr/>
              <p:nvPr/>
            </p:nvSpPr>
            <p:spPr>
              <a:xfrm>
                <a:off x="8302600" y="4150013"/>
                <a:ext cx="17350" cy="24275"/>
              </a:xfrm>
              <a:custGeom>
                <a:avLst/>
                <a:gdLst/>
                <a:ahLst/>
                <a:cxnLst/>
                <a:rect l="l" t="t" r="r" b="b"/>
                <a:pathLst>
                  <a:path w="694" h="971" extrusionOk="0">
                    <a:moveTo>
                      <a:pt x="333" y="111"/>
                    </a:moveTo>
                    <a:cubicBezTo>
                      <a:pt x="416" y="111"/>
                      <a:pt x="472" y="139"/>
                      <a:pt x="500" y="194"/>
                    </a:cubicBezTo>
                    <a:cubicBezTo>
                      <a:pt x="527" y="222"/>
                      <a:pt x="555" y="305"/>
                      <a:pt x="555" y="388"/>
                    </a:cubicBezTo>
                    <a:cubicBezTo>
                      <a:pt x="555" y="388"/>
                      <a:pt x="555" y="444"/>
                      <a:pt x="555" y="471"/>
                    </a:cubicBezTo>
                    <a:cubicBezTo>
                      <a:pt x="555" y="527"/>
                      <a:pt x="555" y="582"/>
                      <a:pt x="555" y="582"/>
                    </a:cubicBezTo>
                    <a:cubicBezTo>
                      <a:pt x="555" y="665"/>
                      <a:pt x="527" y="749"/>
                      <a:pt x="500" y="776"/>
                    </a:cubicBezTo>
                    <a:cubicBezTo>
                      <a:pt x="472" y="832"/>
                      <a:pt x="416" y="860"/>
                      <a:pt x="333" y="860"/>
                    </a:cubicBezTo>
                    <a:cubicBezTo>
                      <a:pt x="278" y="860"/>
                      <a:pt x="222" y="832"/>
                      <a:pt x="195" y="776"/>
                    </a:cubicBezTo>
                    <a:cubicBezTo>
                      <a:pt x="167" y="749"/>
                      <a:pt x="139" y="665"/>
                      <a:pt x="139" y="582"/>
                    </a:cubicBezTo>
                    <a:lnTo>
                      <a:pt x="139" y="471"/>
                    </a:lnTo>
                    <a:lnTo>
                      <a:pt x="139" y="388"/>
                    </a:lnTo>
                    <a:cubicBezTo>
                      <a:pt x="139" y="305"/>
                      <a:pt x="167" y="222"/>
                      <a:pt x="195" y="194"/>
                    </a:cubicBezTo>
                    <a:cubicBezTo>
                      <a:pt x="222" y="139"/>
                      <a:pt x="278" y="111"/>
                      <a:pt x="333" y="111"/>
                    </a:cubicBezTo>
                    <a:close/>
                    <a:moveTo>
                      <a:pt x="333" y="0"/>
                    </a:moveTo>
                    <a:cubicBezTo>
                      <a:pt x="222" y="0"/>
                      <a:pt x="139" y="55"/>
                      <a:pt x="111" y="111"/>
                    </a:cubicBezTo>
                    <a:cubicBezTo>
                      <a:pt x="56" y="166"/>
                      <a:pt x="28" y="277"/>
                      <a:pt x="28" y="360"/>
                    </a:cubicBezTo>
                    <a:lnTo>
                      <a:pt x="0" y="499"/>
                    </a:lnTo>
                    <a:lnTo>
                      <a:pt x="28" y="610"/>
                    </a:lnTo>
                    <a:cubicBezTo>
                      <a:pt x="28" y="721"/>
                      <a:pt x="56" y="804"/>
                      <a:pt x="111" y="860"/>
                    </a:cubicBezTo>
                    <a:cubicBezTo>
                      <a:pt x="139" y="915"/>
                      <a:pt x="222" y="970"/>
                      <a:pt x="333" y="970"/>
                    </a:cubicBezTo>
                    <a:cubicBezTo>
                      <a:pt x="472" y="970"/>
                      <a:pt x="555" y="915"/>
                      <a:pt x="583" y="860"/>
                    </a:cubicBezTo>
                    <a:cubicBezTo>
                      <a:pt x="638" y="804"/>
                      <a:pt x="666" y="721"/>
                      <a:pt x="666" y="610"/>
                    </a:cubicBezTo>
                    <a:cubicBezTo>
                      <a:pt x="666" y="582"/>
                      <a:pt x="694" y="527"/>
                      <a:pt x="694" y="499"/>
                    </a:cubicBezTo>
                    <a:cubicBezTo>
                      <a:pt x="694" y="444"/>
                      <a:pt x="666" y="388"/>
                      <a:pt x="666" y="360"/>
                    </a:cubicBezTo>
                    <a:cubicBezTo>
                      <a:pt x="666" y="277"/>
                      <a:pt x="638" y="166"/>
                      <a:pt x="583" y="111"/>
                    </a:cubicBezTo>
                    <a:cubicBezTo>
                      <a:pt x="555" y="55"/>
                      <a:pt x="472" y="0"/>
                      <a:pt x="3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55"/>
              <p:cNvSpPr/>
              <p:nvPr/>
            </p:nvSpPr>
            <p:spPr>
              <a:xfrm>
                <a:off x="8301900" y="4545263"/>
                <a:ext cx="17350" cy="23600"/>
              </a:xfrm>
              <a:custGeom>
                <a:avLst/>
                <a:gdLst/>
                <a:ahLst/>
                <a:cxnLst/>
                <a:rect l="l" t="t" r="r" b="b"/>
                <a:pathLst>
                  <a:path w="694" h="944" extrusionOk="0">
                    <a:moveTo>
                      <a:pt x="333" y="112"/>
                    </a:moveTo>
                    <a:cubicBezTo>
                      <a:pt x="416" y="112"/>
                      <a:pt x="472" y="139"/>
                      <a:pt x="500" y="195"/>
                    </a:cubicBezTo>
                    <a:cubicBezTo>
                      <a:pt x="527" y="222"/>
                      <a:pt x="555" y="306"/>
                      <a:pt x="555" y="361"/>
                    </a:cubicBezTo>
                    <a:cubicBezTo>
                      <a:pt x="555" y="389"/>
                      <a:pt x="555" y="444"/>
                      <a:pt x="555" y="472"/>
                    </a:cubicBezTo>
                    <a:cubicBezTo>
                      <a:pt x="555" y="527"/>
                      <a:pt x="555" y="555"/>
                      <a:pt x="555" y="583"/>
                    </a:cubicBezTo>
                    <a:cubicBezTo>
                      <a:pt x="555" y="666"/>
                      <a:pt x="527" y="749"/>
                      <a:pt x="500" y="777"/>
                    </a:cubicBezTo>
                    <a:cubicBezTo>
                      <a:pt x="472" y="832"/>
                      <a:pt x="416" y="860"/>
                      <a:pt x="333" y="860"/>
                    </a:cubicBezTo>
                    <a:cubicBezTo>
                      <a:pt x="278" y="860"/>
                      <a:pt x="222" y="832"/>
                      <a:pt x="195" y="777"/>
                    </a:cubicBezTo>
                    <a:cubicBezTo>
                      <a:pt x="167" y="749"/>
                      <a:pt x="139" y="666"/>
                      <a:pt x="139" y="583"/>
                    </a:cubicBezTo>
                    <a:lnTo>
                      <a:pt x="139" y="472"/>
                    </a:lnTo>
                    <a:lnTo>
                      <a:pt x="139" y="361"/>
                    </a:lnTo>
                    <a:cubicBezTo>
                      <a:pt x="139" y="306"/>
                      <a:pt x="167" y="222"/>
                      <a:pt x="195" y="195"/>
                    </a:cubicBezTo>
                    <a:cubicBezTo>
                      <a:pt x="222" y="139"/>
                      <a:pt x="278" y="112"/>
                      <a:pt x="333" y="112"/>
                    </a:cubicBezTo>
                    <a:close/>
                    <a:moveTo>
                      <a:pt x="333" y="1"/>
                    </a:moveTo>
                    <a:cubicBezTo>
                      <a:pt x="222" y="1"/>
                      <a:pt x="139" y="56"/>
                      <a:pt x="111" y="112"/>
                    </a:cubicBezTo>
                    <a:cubicBezTo>
                      <a:pt x="56" y="167"/>
                      <a:pt x="28" y="250"/>
                      <a:pt x="28" y="361"/>
                    </a:cubicBezTo>
                    <a:lnTo>
                      <a:pt x="0" y="472"/>
                    </a:lnTo>
                    <a:lnTo>
                      <a:pt x="28" y="611"/>
                    </a:lnTo>
                    <a:cubicBezTo>
                      <a:pt x="28" y="694"/>
                      <a:pt x="56" y="805"/>
                      <a:pt x="111" y="860"/>
                    </a:cubicBezTo>
                    <a:cubicBezTo>
                      <a:pt x="139" y="916"/>
                      <a:pt x="222" y="943"/>
                      <a:pt x="333" y="943"/>
                    </a:cubicBezTo>
                    <a:cubicBezTo>
                      <a:pt x="472" y="943"/>
                      <a:pt x="555" y="916"/>
                      <a:pt x="583" y="860"/>
                    </a:cubicBezTo>
                    <a:cubicBezTo>
                      <a:pt x="638" y="805"/>
                      <a:pt x="666" y="694"/>
                      <a:pt x="666" y="611"/>
                    </a:cubicBezTo>
                    <a:cubicBezTo>
                      <a:pt x="666" y="583"/>
                      <a:pt x="694" y="527"/>
                      <a:pt x="694" y="472"/>
                    </a:cubicBezTo>
                    <a:cubicBezTo>
                      <a:pt x="694" y="444"/>
                      <a:pt x="666" y="389"/>
                      <a:pt x="666" y="361"/>
                    </a:cubicBezTo>
                    <a:cubicBezTo>
                      <a:pt x="666" y="250"/>
                      <a:pt x="638" y="167"/>
                      <a:pt x="583" y="112"/>
                    </a:cubicBezTo>
                    <a:cubicBezTo>
                      <a:pt x="555" y="56"/>
                      <a:pt x="472" y="1"/>
                      <a:pt x="3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55"/>
              <p:cNvSpPr/>
              <p:nvPr/>
            </p:nvSpPr>
            <p:spPr>
              <a:xfrm>
                <a:off x="8325813" y="2571738"/>
                <a:ext cx="10425" cy="22900"/>
              </a:xfrm>
              <a:custGeom>
                <a:avLst/>
                <a:gdLst/>
                <a:ahLst/>
                <a:cxnLst/>
                <a:rect l="l" t="t" r="r" b="b"/>
                <a:pathLst>
                  <a:path w="417" h="916" extrusionOk="0">
                    <a:moveTo>
                      <a:pt x="333" y="1"/>
                    </a:moveTo>
                    <a:cubicBezTo>
                      <a:pt x="306" y="1"/>
                      <a:pt x="306" y="1"/>
                      <a:pt x="278" y="29"/>
                    </a:cubicBezTo>
                    <a:lnTo>
                      <a:pt x="1" y="250"/>
                    </a:lnTo>
                    <a:cubicBezTo>
                      <a:pt x="1" y="278"/>
                      <a:pt x="1" y="278"/>
                      <a:pt x="1" y="278"/>
                    </a:cubicBezTo>
                    <a:lnTo>
                      <a:pt x="28" y="306"/>
                    </a:lnTo>
                    <a:cubicBezTo>
                      <a:pt x="28" y="334"/>
                      <a:pt x="56" y="334"/>
                      <a:pt x="56" y="334"/>
                    </a:cubicBezTo>
                    <a:lnTo>
                      <a:pt x="84" y="334"/>
                    </a:lnTo>
                    <a:lnTo>
                      <a:pt x="306" y="167"/>
                    </a:lnTo>
                    <a:lnTo>
                      <a:pt x="306" y="888"/>
                    </a:lnTo>
                    <a:cubicBezTo>
                      <a:pt x="306" y="916"/>
                      <a:pt x="306" y="916"/>
                      <a:pt x="306" y="916"/>
                    </a:cubicBezTo>
                    <a:lnTo>
                      <a:pt x="416" y="916"/>
                    </a:lnTo>
                    <a:cubicBezTo>
                      <a:pt x="416" y="916"/>
                      <a:pt x="416" y="916"/>
                      <a:pt x="416" y="888"/>
                    </a:cubicBezTo>
                    <a:lnTo>
                      <a:pt x="416" y="29"/>
                    </a:lnTo>
                    <a:cubicBezTo>
                      <a:pt x="389" y="1"/>
                      <a:pt x="389" y="1"/>
                      <a:pt x="3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55"/>
              <p:cNvSpPr/>
              <p:nvPr/>
            </p:nvSpPr>
            <p:spPr>
              <a:xfrm>
                <a:off x="8323400" y="2966303"/>
                <a:ext cx="15950" cy="22900"/>
              </a:xfrm>
              <a:custGeom>
                <a:avLst/>
                <a:gdLst/>
                <a:ahLst/>
                <a:cxnLst/>
                <a:rect l="l" t="t" r="r" b="b"/>
                <a:pathLst>
                  <a:path w="638" h="916" extrusionOk="0">
                    <a:moveTo>
                      <a:pt x="305" y="0"/>
                    </a:moveTo>
                    <a:cubicBezTo>
                      <a:pt x="250" y="0"/>
                      <a:pt x="194" y="0"/>
                      <a:pt x="139" y="28"/>
                    </a:cubicBezTo>
                    <a:cubicBezTo>
                      <a:pt x="111" y="56"/>
                      <a:pt x="83" y="84"/>
                      <a:pt x="56" y="139"/>
                    </a:cubicBezTo>
                    <a:cubicBezTo>
                      <a:pt x="28" y="167"/>
                      <a:pt x="0" y="222"/>
                      <a:pt x="0" y="278"/>
                    </a:cubicBezTo>
                    <a:lnTo>
                      <a:pt x="28" y="278"/>
                    </a:lnTo>
                    <a:cubicBezTo>
                      <a:pt x="28" y="305"/>
                      <a:pt x="28" y="305"/>
                      <a:pt x="28" y="305"/>
                    </a:cubicBezTo>
                    <a:lnTo>
                      <a:pt x="111" y="305"/>
                    </a:lnTo>
                    <a:cubicBezTo>
                      <a:pt x="111" y="305"/>
                      <a:pt x="111" y="305"/>
                      <a:pt x="111" y="278"/>
                    </a:cubicBezTo>
                    <a:lnTo>
                      <a:pt x="139" y="278"/>
                    </a:lnTo>
                    <a:cubicBezTo>
                      <a:pt x="139" y="222"/>
                      <a:pt x="167" y="167"/>
                      <a:pt x="194" y="139"/>
                    </a:cubicBezTo>
                    <a:cubicBezTo>
                      <a:pt x="222" y="111"/>
                      <a:pt x="250" y="84"/>
                      <a:pt x="305" y="84"/>
                    </a:cubicBezTo>
                    <a:cubicBezTo>
                      <a:pt x="361" y="84"/>
                      <a:pt x="416" y="111"/>
                      <a:pt x="444" y="139"/>
                    </a:cubicBezTo>
                    <a:cubicBezTo>
                      <a:pt x="472" y="167"/>
                      <a:pt x="472" y="222"/>
                      <a:pt x="472" y="250"/>
                    </a:cubicBezTo>
                    <a:cubicBezTo>
                      <a:pt x="472" y="305"/>
                      <a:pt x="472" y="333"/>
                      <a:pt x="444" y="361"/>
                    </a:cubicBezTo>
                    <a:cubicBezTo>
                      <a:pt x="416" y="416"/>
                      <a:pt x="388" y="444"/>
                      <a:pt x="305" y="500"/>
                    </a:cubicBezTo>
                    <a:lnTo>
                      <a:pt x="28" y="805"/>
                    </a:lnTo>
                    <a:cubicBezTo>
                      <a:pt x="0" y="805"/>
                      <a:pt x="0" y="832"/>
                      <a:pt x="0" y="860"/>
                    </a:cubicBezTo>
                    <a:lnTo>
                      <a:pt x="0" y="888"/>
                    </a:lnTo>
                    <a:cubicBezTo>
                      <a:pt x="0" y="888"/>
                      <a:pt x="0" y="915"/>
                      <a:pt x="0" y="915"/>
                    </a:cubicBezTo>
                    <a:lnTo>
                      <a:pt x="610" y="915"/>
                    </a:lnTo>
                    <a:cubicBezTo>
                      <a:pt x="638" y="915"/>
                      <a:pt x="638" y="888"/>
                      <a:pt x="638" y="888"/>
                    </a:cubicBezTo>
                    <a:lnTo>
                      <a:pt x="638" y="832"/>
                    </a:lnTo>
                    <a:lnTo>
                      <a:pt x="610" y="832"/>
                    </a:lnTo>
                    <a:cubicBezTo>
                      <a:pt x="610" y="805"/>
                      <a:pt x="610" y="805"/>
                      <a:pt x="610" y="805"/>
                    </a:cubicBezTo>
                    <a:lnTo>
                      <a:pt x="194" y="805"/>
                    </a:lnTo>
                    <a:lnTo>
                      <a:pt x="444" y="555"/>
                    </a:lnTo>
                    <a:cubicBezTo>
                      <a:pt x="499" y="500"/>
                      <a:pt x="555" y="444"/>
                      <a:pt x="582" y="416"/>
                    </a:cubicBezTo>
                    <a:cubicBezTo>
                      <a:pt x="610" y="361"/>
                      <a:pt x="610" y="305"/>
                      <a:pt x="610" y="250"/>
                    </a:cubicBezTo>
                    <a:cubicBezTo>
                      <a:pt x="610" y="195"/>
                      <a:pt x="582" y="111"/>
                      <a:pt x="527" y="56"/>
                    </a:cubicBezTo>
                    <a:cubicBezTo>
                      <a:pt x="499" y="0"/>
                      <a:pt x="416" y="0"/>
                      <a:pt x="3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55"/>
              <p:cNvSpPr/>
              <p:nvPr/>
            </p:nvSpPr>
            <p:spPr>
              <a:xfrm>
                <a:off x="8323050" y="3360868"/>
                <a:ext cx="16650" cy="23600"/>
              </a:xfrm>
              <a:custGeom>
                <a:avLst/>
                <a:gdLst/>
                <a:ahLst/>
                <a:cxnLst/>
                <a:rect l="l" t="t" r="r" b="b"/>
                <a:pathLst>
                  <a:path w="666" h="944" extrusionOk="0">
                    <a:moveTo>
                      <a:pt x="28" y="1"/>
                    </a:moveTo>
                    <a:cubicBezTo>
                      <a:pt x="28" y="29"/>
                      <a:pt x="28" y="29"/>
                      <a:pt x="28" y="29"/>
                    </a:cubicBezTo>
                    <a:lnTo>
                      <a:pt x="28" y="84"/>
                    </a:lnTo>
                    <a:cubicBezTo>
                      <a:pt x="28" y="84"/>
                      <a:pt x="28" y="84"/>
                      <a:pt x="28" y="112"/>
                    </a:cubicBezTo>
                    <a:lnTo>
                      <a:pt x="444" y="112"/>
                    </a:lnTo>
                    <a:lnTo>
                      <a:pt x="194" y="389"/>
                    </a:lnTo>
                    <a:cubicBezTo>
                      <a:pt x="194" y="417"/>
                      <a:pt x="167" y="417"/>
                      <a:pt x="167" y="417"/>
                    </a:cubicBezTo>
                    <a:lnTo>
                      <a:pt x="167" y="472"/>
                    </a:lnTo>
                    <a:lnTo>
                      <a:pt x="194" y="472"/>
                    </a:lnTo>
                    <a:cubicBezTo>
                      <a:pt x="194" y="500"/>
                      <a:pt x="194" y="500"/>
                      <a:pt x="194" y="500"/>
                    </a:cubicBezTo>
                    <a:lnTo>
                      <a:pt x="333" y="500"/>
                    </a:lnTo>
                    <a:cubicBezTo>
                      <a:pt x="472" y="500"/>
                      <a:pt x="527" y="555"/>
                      <a:pt x="527" y="666"/>
                    </a:cubicBezTo>
                    <a:cubicBezTo>
                      <a:pt x="527" y="722"/>
                      <a:pt x="499" y="749"/>
                      <a:pt x="472" y="777"/>
                    </a:cubicBezTo>
                    <a:cubicBezTo>
                      <a:pt x="444" y="805"/>
                      <a:pt x="388" y="833"/>
                      <a:pt x="333" y="833"/>
                    </a:cubicBezTo>
                    <a:cubicBezTo>
                      <a:pt x="278" y="833"/>
                      <a:pt x="222" y="833"/>
                      <a:pt x="194" y="805"/>
                    </a:cubicBezTo>
                    <a:cubicBezTo>
                      <a:pt x="139" y="777"/>
                      <a:pt x="111" y="749"/>
                      <a:pt x="111" y="694"/>
                    </a:cubicBezTo>
                    <a:cubicBezTo>
                      <a:pt x="83" y="666"/>
                      <a:pt x="83" y="666"/>
                      <a:pt x="83" y="666"/>
                    </a:cubicBezTo>
                    <a:lnTo>
                      <a:pt x="28" y="666"/>
                    </a:lnTo>
                    <a:cubicBezTo>
                      <a:pt x="0" y="666"/>
                      <a:pt x="0" y="666"/>
                      <a:pt x="0" y="694"/>
                    </a:cubicBezTo>
                    <a:cubicBezTo>
                      <a:pt x="0" y="749"/>
                      <a:pt x="0" y="777"/>
                      <a:pt x="28" y="805"/>
                    </a:cubicBezTo>
                    <a:cubicBezTo>
                      <a:pt x="56" y="860"/>
                      <a:pt x="83" y="888"/>
                      <a:pt x="139" y="916"/>
                    </a:cubicBezTo>
                    <a:cubicBezTo>
                      <a:pt x="194" y="916"/>
                      <a:pt x="250" y="943"/>
                      <a:pt x="333" y="943"/>
                    </a:cubicBezTo>
                    <a:cubicBezTo>
                      <a:pt x="388" y="943"/>
                      <a:pt x="444" y="916"/>
                      <a:pt x="499" y="916"/>
                    </a:cubicBezTo>
                    <a:cubicBezTo>
                      <a:pt x="555" y="888"/>
                      <a:pt x="582" y="860"/>
                      <a:pt x="610" y="805"/>
                    </a:cubicBezTo>
                    <a:cubicBezTo>
                      <a:pt x="638" y="777"/>
                      <a:pt x="666" y="722"/>
                      <a:pt x="666" y="666"/>
                    </a:cubicBezTo>
                    <a:cubicBezTo>
                      <a:pt x="666" y="583"/>
                      <a:pt x="638" y="500"/>
                      <a:pt x="582" y="472"/>
                    </a:cubicBezTo>
                    <a:cubicBezTo>
                      <a:pt x="527" y="417"/>
                      <a:pt x="444" y="389"/>
                      <a:pt x="361" y="389"/>
                    </a:cubicBezTo>
                    <a:lnTo>
                      <a:pt x="333" y="389"/>
                    </a:lnTo>
                    <a:lnTo>
                      <a:pt x="610" y="112"/>
                    </a:lnTo>
                    <a:cubicBezTo>
                      <a:pt x="610" y="84"/>
                      <a:pt x="610" y="84"/>
                      <a:pt x="610" y="84"/>
                    </a:cubicBezTo>
                    <a:lnTo>
                      <a:pt x="610" y="29"/>
                    </a:lnTo>
                    <a:cubicBezTo>
                      <a:pt x="610" y="29"/>
                      <a:pt x="610" y="29"/>
                      <a:pt x="61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55"/>
              <p:cNvSpPr/>
              <p:nvPr/>
            </p:nvSpPr>
            <p:spPr>
              <a:xfrm>
                <a:off x="8322000" y="3756132"/>
                <a:ext cx="18050" cy="22900"/>
              </a:xfrm>
              <a:custGeom>
                <a:avLst/>
                <a:gdLst/>
                <a:ahLst/>
                <a:cxnLst/>
                <a:rect l="l" t="t" r="r" b="b"/>
                <a:pathLst>
                  <a:path w="722" h="916" extrusionOk="0">
                    <a:moveTo>
                      <a:pt x="444" y="139"/>
                    </a:moveTo>
                    <a:lnTo>
                      <a:pt x="444" y="582"/>
                    </a:lnTo>
                    <a:lnTo>
                      <a:pt x="139" y="582"/>
                    </a:lnTo>
                    <a:lnTo>
                      <a:pt x="444" y="139"/>
                    </a:lnTo>
                    <a:close/>
                    <a:moveTo>
                      <a:pt x="416" y="0"/>
                    </a:moveTo>
                    <a:cubicBezTo>
                      <a:pt x="416" y="0"/>
                      <a:pt x="416" y="28"/>
                      <a:pt x="416" y="28"/>
                    </a:cubicBezTo>
                    <a:lnTo>
                      <a:pt x="1" y="582"/>
                    </a:lnTo>
                    <a:cubicBezTo>
                      <a:pt x="1" y="582"/>
                      <a:pt x="1" y="610"/>
                      <a:pt x="1" y="610"/>
                    </a:cubicBezTo>
                    <a:lnTo>
                      <a:pt x="1" y="666"/>
                    </a:lnTo>
                    <a:cubicBezTo>
                      <a:pt x="1" y="666"/>
                      <a:pt x="1" y="693"/>
                      <a:pt x="1" y="693"/>
                    </a:cubicBezTo>
                    <a:lnTo>
                      <a:pt x="444" y="693"/>
                    </a:lnTo>
                    <a:lnTo>
                      <a:pt x="444" y="887"/>
                    </a:lnTo>
                    <a:cubicBezTo>
                      <a:pt x="444" y="887"/>
                      <a:pt x="472" y="915"/>
                      <a:pt x="472" y="915"/>
                    </a:cubicBezTo>
                    <a:lnTo>
                      <a:pt x="555" y="915"/>
                    </a:lnTo>
                    <a:cubicBezTo>
                      <a:pt x="583" y="915"/>
                      <a:pt x="583" y="887"/>
                      <a:pt x="583" y="887"/>
                    </a:cubicBezTo>
                    <a:lnTo>
                      <a:pt x="583" y="693"/>
                    </a:lnTo>
                    <a:lnTo>
                      <a:pt x="721" y="693"/>
                    </a:lnTo>
                    <a:cubicBezTo>
                      <a:pt x="721" y="693"/>
                      <a:pt x="721" y="666"/>
                      <a:pt x="721" y="666"/>
                    </a:cubicBezTo>
                    <a:lnTo>
                      <a:pt x="721" y="610"/>
                    </a:lnTo>
                    <a:cubicBezTo>
                      <a:pt x="721" y="582"/>
                      <a:pt x="694" y="582"/>
                      <a:pt x="694" y="582"/>
                    </a:cubicBezTo>
                    <a:lnTo>
                      <a:pt x="583" y="582"/>
                    </a:lnTo>
                    <a:lnTo>
                      <a:pt x="583" y="28"/>
                    </a:lnTo>
                    <a:cubicBezTo>
                      <a:pt x="583" y="28"/>
                      <a:pt x="583" y="28"/>
                      <a:pt x="58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55"/>
              <p:cNvSpPr/>
              <p:nvPr/>
            </p:nvSpPr>
            <p:spPr>
              <a:xfrm>
                <a:off x="8323400" y="4150698"/>
                <a:ext cx="15950" cy="23600"/>
              </a:xfrm>
              <a:custGeom>
                <a:avLst/>
                <a:gdLst/>
                <a:ahLst/>
                <a:cxnLst/>
                <a:rect l="l" t="t" r="r" b="b"/>
                <a:pathLst>
                  <a:path w="638" h="944" extrusionOk="0">
                    <a:moveTo>
                      <a:pt x="111" y="1"/>
                    </a:moveTo>
                    <a:cubicBezTo>
                      <a:pt x="83" y="1"/>
                      <a:pt x="83" y="1"/>
                      <a:pt x="83" y="28"/>
                    </a:cubicBezTo>
                    <a:lnTo>
                      <a:pt x="28" y="472"/>
                    </a:lnTo>
                    <a:cubicBezTo>
                      <a:pt x="28" y="472"/>
                      <a:pt x="28" y="472"/>
                      <a:pt x="28" y="500"/>
                    </a:cubicBezTo>
                    <a:lnTo>
                      <a:pt x="139" y="500"/>
                    </a:lnTo>
                    <a:cubicBezTo>
                      <a:pt x="167" y="500"/>
                      <a:pt x="167" y="472"/>
                      <a:pt x="167" y="472"/>
                    </a:cubicBezTo>
                    <a:cubicBezTo>
                      <a:pt x="194" y="472"/>
                      <a:pt x="222" y="444"/>
                      <a:pt x="250" y="444"/>
                    </a:cubicBezTo>
                    <a:cubicBezTo>
                      <a:pt x="250" y="444"/>
                      <a:pt x="278" y="417"/>
                      <a:pt x="305" y="417"/>
                    </a:cubicBezTo>
                    <a:cubicBezTo>
                      <a:pt x="361" y="417"/>
                      <a:pt x="416" y="444"/>
                      <a:pt x="472" y="472"/>
                    </a:cubicBezTo>
                    <a:cubicBezTo>
                      <a:pt x="499" y="528"/>
                      <a:pt x="527" y="555"/>
                      <a:pt x="527" y="611"/>
                    </a:cubicBezTo>
                    <a:cubicBezTo>
                      <a:pt x="527" y="694"/>
                      <a:pt x="499" y="722"/>
                      <a:pt x="472" y="777"/>
                    </a:cubicBezTo>
                    <a:cubicBezTo>
                      <a:pt x="416" y="805"/>
                      <a:pt x="361" y="833"/>
                      <a:pt x="305" y="833"/>
                    </a:cubicBezTo>
                    <a:cubicBezTo>
                      <a:pt x="278" y="833"/>
                      <a:pt x="222" y="805"/>
                      <a:pt x="194" y="777"/>
                    </a:cubicBezTo>
                    <a:cubicBezTo>
                      <a:pt x="167" y="777"/>
                      <a:pt x="139" y="722"/>
                      <a:pt x="111" y="694"/>
                    </a:cubicBezTo>
                    <a:cubicBezTo>
                      <a:pt x="111" y="666"/>
                      <a:pt x="111" y="666"/>
                      <a:pt x="83" y="666"/>
                    </a:cubicBezTo>
                    <a:lnTo>
                      <a:pt x="0" y="666"/>
                    </a:lnTo>
                    <a:lnTo>
                      <a:pt x="0" y="694"/>
                    </a:lnTo>
                    <a:cubicBezTo>
                      <a:pt x="0" y="722"/>
                      <a:pt x="0" y="777"/>
                      <a:pt x="28" y="805"/>
                    </a:cubicBezTo>
                    <a:cubicBezTo>
                      <a:pt x="56" y="833"/>
                      <a:pt x="83" y="860"/>
                      <a:pt x="139" y="888"/>
                    </a:cubicBezTo>
                    <a:cubicBezTo>
                      <a:pt x="194" y="916"/>
                      <a:pt x="250" y="943"/>
                      <a:pt x="305" y="943"/>
                    </a:cubicBezTo>
                    <a:cubicBezTo>
                      <a:pt x="388" y="943"/>
                      <a:pt x="444" y="916"/>
                      <a:pt x="472" y="888"/>
                    </a:cubicBezTo>
                    <a:cubicBezTo>
                      <a:pt x="527" y="860"/>
                      <a:pt x="582" y="833"/>
                      <a:pt x="610" y="777"/>
                    </a:cubicBezTo>
                    <a:cubicBezTo>
                      <a:pt x="638" y="749"/>
                      <a:pt x="638" y="694"/>
                      <a:pt x="638" y="611"/>
                    </a:cubicBezTo>
                    <a:cubicBezTo>
                      <a:pt x="638" y="555"/>
                      <a:pt x="638" y="500"/>
                      <a:pt x="610" y="472"/>
                    </a:cubicBezTo>
                    <a:cubicBezTo>
                      <a:pt x="582" y="417"/>
                      <a:pt x="527" y="389"/>
                      <a:pt x="499" y="361"/>
                    </a:cubicBezTo>
                    <a:cubicBezTo>
                      <a:pt x="444" y="333"/>
                      <a:pt x="388" y="333"/>
                      <a:pt x="333" y="333"/>
                    </a:cubicBezTo>
                    <a:cubicBezTo>
                      <a:pt x="250" y="333"/>
                      <a:pt x="194" y="333"/>
                      <a:pt x="167" y="361"/>
                    </a:cubicBezTo>
                    <a:lnTo>
                      <a:pt x="194" y="112"/>
                    </a:lnTo>
                    <a:lnTo>
                      <a:pt x="582" y="112"/>
                    </a:lnTo>
                    <a:cubicBezTo>
                      <a:pt x="582" y="84"/>
                      <a:pt x="582" y="84"/>
                      <a:pt x="582" y="84"/>
                    </a:cubicBezTo>
                    <a:lnTo>
                      <a:pt x="582" y="28"/>
                    </a:lnTo>
                    <a:cubicBezTo>
                      <a:pt x="582" y="28"/>
                      <a:pt x="582" y="1"/>
                      <a:pt x="5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55"/>
              <p:cNvSpPr/>
              <p:nvPr/>
            </p:nvSpPr>
            <p:spPr>
              <a:xfrm>
                <a:off x="8322700" y="4545963"/>
                <a:ext cx="16650" cy="22900"/>
              </a:xfrm>
              <a:custGeom>
                <a:avLst/>
                <a:gdLst/>
                <a:ahLst/>
                <a:cxnLst/>
                <a:rect l="l" t="t" r="r" b="b"/>
                <a:pathLst>
                  <a:path w="666" h="916" extrusionOk="0">
                    <a:moveTo>
                      <a:pt x="333" y="416"/>
                    </a:moveTo>
                    <a:cubicBezTo>
                      <a:pt x="361" y="416"/>
                      <a:pt x="416" y="416"/>
                      <a:pt x="444" y="444"/>
                    </a:cubicBezTo>
                    <a:cubicBezTo>
                      <a:pt x="472" y="444"/>
                      <a:pt x="499" y="472"/>
                      <a:pt x="527" y="499"/>
                    </a:cubicBezTo>
                    <a:cubicBezTo>
                      <a:pt x="527" y="527"/>
                      <a:pt x="555" y="583"/>
                      <a:pt x="555" y="610"/>
                    </a:cubicBezTo>
                    <a:cubicBezTo>
                      <a:pt x="555" y="666"/>
                      <a:pt x="527" y="694"/>
                      <a:pt x="527" y="721"/>
                    </a:cubicBezTo>
                    <a:cubicBezTo>
                      <a:pt x="499" y="749"/>
                      <a:pt x="472" y="777"/>
                      <a:pt x="444" y="804"/>
                    </a:cubicBezTo>
                    <a:cubicBezTo>
                      <a:pt x="416" y="804"/>
                      <a:pt x="361" y="832"/>
                      <a:pt x="333" y="832"/>
                    </a:cubicBezTo>
                    <a:cubicBezTo>
                      <a:pt x="305" y="832"/>
                      <a:pt x="250" y="804"/>
                      <a:pt x="222" y="804"/>
                    </a:cubicBezTo>
                    <a:cubicBezTo>
                      <a:pt x="194" y="777"/>
                      <a:pt x="167" y="749"/>
                      <a:pt x="139" y="721"/>
                    </a:cubicBezTo>
                    <a:cubicBezTo>
                      <a:pt x="139" y="694"/>
                      <a:pt x="111" y="666"/>
                      <a:pt x="111" y="610"/>
                    </a:cubicBezTo>
                    <a:cubicBezTo>
                      <a:pt x="111" y="583"/>
                      <a:pt x="139" y="527"/>
                      <a:pt x="139" y="499"/>
                    </a:cubicBezTo>
                    <a:cubicBezTo>
                      <a:pt x="167" y="472"/>
                      <a:pt x="194" y="444"/>
                      <a:pt x="222" y="444"/>
                    </a:cubicBezTo>
                    <a:cubicBezTo>
                      <a:pt x="250" y="416"/>
                      <a:pt x="305" y="416"/>
                      <a:pt x="333" y="416"/>
                    </a:cubicBezTo>
                    <a:close/>
                    <a:moveTo>
                      <a:pt x="333" y="0"/>
                    </a:moveTo>
                    <a:cubicBezTo>
                      <a:pt x="333" y="28"/>
                      <a:pt x="333" y="28"/>
                      <a:pt x="333" y="28"/>
                    </a:cubicBezTo>
                    <a:lnTo>
                      <a:pt x="83" y="361"/>
                    </a:lnTo>
                    <a:cubicBezTo>
                      <a:pt x="28" y="444"/>
                      <a:pt x="0" y="527"/>
                      <a:pt x="0" y="610"/>
                    </a:cubicBezTo>
                    <a:cubicBezTo>
                      <a:pt x="0" y="666"/>
                      <a:pt x="0" y="721"/>
                      <a:pt x="28" y="777"/>
                    </a:cubicBezTo>
                    <a:cubicBezTo>
                      <a:pt x="56" y="832"/>
                      <a:pt x="111" y="860"/>
                      <a:pt x="139" y="888"/>
                    </a:cubicBezTo>
                    <a:cubicBezTo>
                      <a:pt x="194" y="915"/>
                      <a:pt x="278" y="915"/>
                      <a:pt x="333" y="915"/>
                    </a:cubicBezTo>
                    <a:cubicBezTo>
                      <a:pt x="416" y="915"/>
                      <a:pt x="472" y="915"/>
                      <a:pt x="527" y="888"/>
                    </a:cubicBezTo>
                    <a:cubicBezTo>
                      <a:pt x="555" y="860"/>
                      <a:pt x="610" y="804"/>
                      <a:pt x="638" y="777"/>
                    </a:cubicBezTo>
                    <a:cubicBezTo>
                      <a:pt x="666" y="721"/>
                      <a:pt x="666" y="666"/>
                      <a:pt x="666" y="610"/>
                    </a:cubicBezTo>
                    <a:cubicBezTo>
                      <a:pt x="666" y="555"/>
                      <a:pt x="666" y="499"/>
                      <a:pt x="638" y="472"/>
                    </a:cubicBezTo>
                    <a:cubicBezTo>
                      <a:pt x="610" y="416"/>
                      <a:pt x="555" y="361"/>
                      <a:pt x="527" y="333"/>
                    </a:cubicBezTo>
                    <a:cubicBezTo>
                      <a:pt x="472" y="305"/>
                      <a:pt x="416" y="305"/>
                      <a:pt x="361" y="305"/>
                    </a:cubicBezTo>
                    <a:lnTo>
                      <a:pt x="278" y="305"/>
                    </a:lnTo>
                    <a:lnTo>
                      <a:pt x="472" y="28"/>
                    </a:lnTo>
                    <a:cubicBezTo>
                      <a:pt x="472" y="28"/>
                      <a:pt x="472" y="0"/>
                      <a:pt x="4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0" name="Google Shape;1320;p55"/>
            <p:cNvGrpSpPr/>
            <p:nvPr/>
          </p:nvGrpSpPr>
          <p:grpSpPr>
            <a:xfrm>
              <a:off x="5614975" y="4609225"/>
              <a:ext cx="2597125" cy="40925"/>
              <a:chOff x="5614975" y="4609225"/>
              <a:chExt cx="2597125" cy="40925"/>
            </a:xfrm>
          </p:grpSpPr>
          <p:sp>
            <p:nvSpPr>
              <p:cNvPr id="1321" name="Google Shape;1321;p55"/>
              <p:cNvSpPr/>
              <p:nvPr/>
            </p:nvSpPr>
            <p:spPr>
              <a:xfrm>
                <a:off x="5614975" y="4632100"/>
                <a:ext cx="24974" cy="18050"/>
              </a:xfrm>
              <a:custGeom>
                <a:avLst/>
                <a:gdLst/>
                <a:ahLst/>
                <a:cxnLst/>
                <a:rect l="l" t="t" r="r" b="b"/>
                <a:pathLst>
                  <a:path w="1027" h="722" extrusionOk="0">
                    <a:moveTo>
                      <a:pt x="638" y="139"/>
                    </a:moveTo>
                    <a:cubicBezTo>
                      <a:pt x="721" y="139"/>
                      <a:pt x="777" y="167"/>
                      <a:pt x="832" y="194"/>
                    </a:cubicBezTo>
                    <a:cubicBezTo>
                      <a:pt x="888" y="222"/>
                      <a:pt x="915" y="277"/>
                      <a:pt x="915" y="361"/>
                    </a:cubicBezTo>
                    <a:cubicBezTo>
                      <a:pt x="915" y="416"/>
                      <a:pt x="888" y="472"/>
                      <a:pt x="832" y="527"/>
                    </a:cubicBezTo>
                    <a:cubicBezTo>
                      <a:pt x="777" y="555"/>
                      <a:pt x="721" y="582"/>
                      <a:pt x="638" y="582"/>
                    </a:cubicBezTo>
                    <a:lnTo>
                      <a:pt x="389" y="582"/>
                    </a:lnTo>
                    <a:cubicBezTo>
                      <a:pt x="306" y="582"/>
                      <a:pt x="250" y="555"/>
                      <a:pt x="195" y="527"/>
                    </a:cubicBezTo>
                    <a:cubicBezTo>
                      <a:pt x="139" y="472"/>
                      <a:pt x="111" y="416"/>
                      <a:pt x="111" y="361"/>
                    </a:cubicBezTo>
                    <a:cubicBezTo>
                      <a:pt x="111" y="277"/>
                      <a:pt x="139" y="222"/>
                      <a:pt x="195" y="194"/>
                    </a:cubicBezTo>
                    <a:cubicBezTo>
                      <a:pt x="250" y="167"/>
                      <a:pt x="306" y="139"/>
                      <a:pt x="389" y="139"/>
                    </a:cubicBezTo>
                    <a:close/>
                    <a:moveTo>
                      <a:pt x="389" y="0"/>
                    </a:moveTo>
                    <a:cubicBezTo>
                      <a:pt x="278" y="0"/>
                      <a:pt x="195" y="28"/>
                      <a:pt x="111" y="83"/>
                    </a:cubicBezTo>
                    <a:cubicBezTo>
                      <a:pt x="28" y="139"/>
                      <a:pt x="1" y="222"/>
                      <a:pt x="1" y="361"/>
                    </a:cubicBezTo>
                    <a:cubicBezTo>
                      <a:pt x="1" y="472"/>
                      <a:pt x="28" y="555"/>
                      <a:pt x="111" y="610"/>
                    </a:cubicBezTo>
                    <a:cubicBezTo>
                      <a:pt x="195" y="666"/>
                      <a:pt x="278" y="721"/>
                      <a:pt x="389" y="721"/>
                    </a:cubicBezTo>
                    <a:lnTo>
                      <a:pt x="638" y="721"/>
                    </a:lnTo>
                    <a:cubicBezTo>
                      <a:pt x="749" y="693"/>
                      <a:pt x="832" y="666"/>
                      <a:pt x="915" y="610"/>
                    </a:cubicBezTo>
                    <a:cubicBezTo>
                      <a:pt x="999" y="555"/>
                      <a:pt x="1026" y="472"/>
                      <a:pt x="1026" y="361"/>
                    </a:cubicBezTo>
                    <a:cubicBezTo>
                      <a:pt x="1026" y="222"/>
                      <a:pt x="999" y="139"/>
                      <a:pt x="915" y="83"/>
                    </a:cubicBezTo>
                    <a:cubicBezTo>
                      <a:pt x="832" y="28"/>
                      <a:pt x="749" y="0"/>
                      <a:pt x="6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55"/>
              <p:cNvSpPr/>
              <p:nvPr/>
            </p:nvSpPr>
            <p:spPr>
              <a:xfrm>
                <a:off x="5615656" y="4617525"/>
                <a:ext cx="23612" cy="11125"/>
              </a:xfrm>
              <a:custGeom>
                <a:avLst/>
                <a:gdLst/>
                <a:ahLst/>
                <a:cxnLst/>
                <a:rect l="l" t="t" r="r" b="b"/>
                <a:pathLst>
                  <a:path w="971" h="445" extrusionOk="0">
                    <a:moveTo>
                      <a:pt x="0" y="1"/>
                    </a:moveTo>
                    <a:cubicBezTo>
                      <a:pt x="0" y="1"/>
                      <a:pt x="0" y="29"/>
                      <a:pt x="0" y="29"/>
                    </a:cubicBezTo>
                    <a:lnTo>
                      <a:pt x="0" y="84"/>
                    </a:lnTo>
                    <a:cubicBezTo>
                      <a:pt x="0" y="112"/>
                      <a:pt x="0" y="112"/>
                      <a:pt x="0" y="140"/>
                    </a:cubicBezTo>
                    <a:lnTo>
                      <a:pt x="250" y="445"/>
                    </a:lnTo>
                    <a:lnTo>
                      <a:pt x="278" y="445"/>
                    </a:lnTo>
                    <a:lnTo>
                      <a:pt x="333" y="417"/>
                    </a:lnTo>
                    <a:cubicBezTo>
                      <a:pt x="333" y="417"/>
                      <a:pt x="333" y="389"/>
                      <a:pt x="333" y="389"/>
                    </a:cubicBezTo>
                    <a:cubicBezTo>
                      <a:pt x="333" y="389"/>
                      <a:pt x="333" y="361"/>
                      <a:pt x="333" y="361"/>
                    </a:cubicBezTo>
                    <a:lnTo>
                      <a:pt x="139" y="140"/>
                    </a:lnTo>
                    <a:lnTo>
                      <a:pt x="943" y="140"/>
                    </a:lnTo>
                    <a:cubicBezTo>
                      <a:pt x="971" y="140"/>
                      <a:pt x="971" y="140"/>
                      <a:pt x="971" y="112"/>
                    </a:cubicBezTo>
                    <a:lnTo>
                      <a:pt x="971" y="29"/>
                    </a:lnTo>
                    <a:cubicBezTo>
                      <a:pt x="971" y="29"/>
                      <a:pt x="971" y="1"/>
                      <a:pt x="9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55"/>
              <p:cNvSpPr/>
              <p:nvPr/>
            </p:nvSpPr>
            <p:spPr>
              <a:xfrm>
                <a:off x="6128984" y="4632100"/>
                <a:ext cx="25675" cy="18050"/>
              </a:xfrm>
              <a:custGeom>
                <a:avLst/>
                <a:gdLst/>
                <a:ahLst/>
                <a:cxnLst/>
                <a:rect l="l" t="t" r="r" b="b"/>
                <a:pathLst>
                  <a:path w="1027" h="722" extrusionOk="0">
                    <a:moveTo>
                      <a:pt x="638" y="139"/>
                    </a:moveTo>
                    <a:cubicBezTo>
                      <a:pt x="722" y="139"/>
                      <a:pt x="805" y="167"/>
                      <a:pt x="833" y="194"/>
                    </a:cubicBezTo>
                    <a:cubicBezTo>
                      <a:pt x="888" y="222"/>
                      <a:pt x="916" y="277"/>
                      <a:pt x="916" y="361"/>
                    </a:cubicBezTo>
                    <a:cubicBezTo>
                      <a:pt x="916" y="416"/>
                      <a:pt x="888" y="472"/>
                      <a:pt x="833" y="527"/>
                    </a:cubicBezTo>
                    <a:cubicBezTo>
                      <a:pt x="805" y="555"/>
                      <a:pt x="722" y="582"/>
                      <a:pt x="638" y="582"/>
                    </a:cubicBezTo>
                    <a:lnTo>
                      <a:pt x="417" y="582"/>
                    </a:lnTo>
                    <a:cubicBezTo>
                      <a:pt x="306" y="582"/>
                      <a:pt x="250" y="555"/>
                      <a:pt x="195" y="527"/>
                    </a:cubicBezTo>
                    <a:cubicBezTo>
                      <a:pt x="139" y="472"/>
                      <a:pt x="139" y="416"/>
                      <a:pt x="139" y="361"/>
                    </a:cubicBezTo>
                    <a:cubicBezTo>
                      <a:pt x="139" y="277"/>
                      <a:pt x="139" y="222"/>
                      <a:pt x="195" y="194"/>
                    </a:cubicBezTo>
                    <a:cubicBezTo>
                      <a:pt x="250" y="167"/>
                      <a:pt x="306" y="139"/>
                      <a:pt x="417" y="139"/>
                    </a:cubicBezTo>
                    <a:close/>
                    <a:moveTo>
                      <a:pt x="389" y="0"/>
                    </a:moveTo>
                    <a:cubicBezTo>
                      <a:pt x="278" y="0"/>
                      <a:pt x="195" y="28"/>
                      <a:pt x="112" y="83"/>
                    </a:cubicBezTo>
                    <a:cubicBezTo>
                      <a:pt x="56" y="139"/>
                      <a:pt x="1" y="222"/>
                      <a:pt x="1" y="361"/>
                    </a:cubicBezTo>
                    <a:cubicBezTo>
                      <a:pt x="1" y="472"/>
                      <a:pt x="56" y="555"/>
                      <a:pt x="112" y="610"/>
                    </a:cubicBezTo>
                    <a:cubicBezTo>
                      <a:pt x="195" y="666"/>
                      <a:pt x="278" y="721"/>
                      <a:pt x="389" y="721"/>
                    </a:cubicBezTo>
                    <a:lnTo>
                      <a:pt x="638" y="721"/>
                    </a:lnTo>
                    <a:cubicBezTo>
                      <a:pt x="749" y="693"/>
                      <a:pt x="860" y="666"/>
                      <a:pt x="916" y="610"/>
                    </a:cubicBezTo>
                    <a:cubicBezTo>
                      <a:pt x="999" y="555"/>
                      <a:pt x="1027" y="472"/>
                      <a:pt x="1027" y="361"/>
                    </a:cubicBezTo>
                    <a:cubicBezTo>
                      <a:pt x="1027" y="222"/>
                      <a:pt x="999" y="139"/>
                      <a:pt x="916" y="83"/>
                    </a:cubicBezTo>
                    <a:cubicBezTo>
                      <a:pt x="860" y="28"/>
                      <a:pt x="749" y="0"/>
                      <a:pt x="6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55"/>
              <p:cNvSpPr/>
              <p:nvPr/>
            </p:nvSpPr>
            <p:spPr>
              <a:xfrm>
                <a:off x="6128575" y="4611300"/>
                <a:ext cx="25675" cy="17350"/>
              </a:xfrm>
              <a:custGeom>
                <a:avLst/>
                <a:gdLst/>
                <a:ahLst/>
                <a:cxnLst/>
                <a:rect l="l" t="t" r="r" b="b"/>
                <a:pathLst>
                  <a:path w="1027" h="694" extrusionOk="0">
                    <a:moveTo>
                      <a:pt x="943" y="1"/>
                    </a:moveTo>
                    <a:cubicBezTo>
                      <a:pt x="916" y="1"/>
                      <a:pt x="916" y="28"/>
                      <a:pt x="916" y="28"/>
                    </a:cubicBezTo>
                    <a:cubicBezTo>
                      <a:pt x="888" y="28"/>
                      <a:pt x="888" y="28"/>
                      <a:pt x="888" y="56"/>
                    </a:cubicBezTo>
                    <a:lnTo>
                      <a:pt x="888" y="500"/>
                    </a:lnTo>
                    <a:lnTo>
                      <a:pt x="611" y="222"/>
                    </a:lnTo>
                    <a:cubicBezTo>
                      <a:pt x="555" y="139"/>
                      <a:pt x="500" y="112"/>
                      <a:pt x="472" y="84"/>
                    </a:cubicBezTo>
                    <a:cubicBezTo>
                      <a:pt x="417" y="56"/>
                      <a:pt x="361" y="28"/>
                      <a:pt x="306" y="28"/>
                    </a:cubicBezTo>
                    <a:cubicBezTo>
                      <a:pt x="223" y="28"/>
                      <a:pt x="139" y="56"/>
                      <a:pt x="84" y="112"/>
                    </a:cubicBezTo>
                    <a:cubicBezTo>
                      <a:pt x="29" y="167"/>
                      <a:pt x="1" y="250"/>
                      <a:pt x="1" y="361"/>
                    </a:cubicBezTo>
                    <a:cubicBezTo>
                      <a:pt x="1" y="417"/>
                      <a:pt x="29" y="472"/>
                      <a:pt x="56" y="527"/>
                    </a:cubicBezTo>
                    <a:cubicBezTo>
                      <a:pt x="84" y="583"/>
                      <a:pt x="112" y="611"/>
                      <a:pt x="167" y="638"/>
                    </a:cubicBezTo>
                    <a:cubicBezTo>
                      <a:pt x="223" y="666"/>
                      <a:pt x="278" y="666"/>
                      <a:pt x="306" y="694"/>
                    </a:cubicBezTo>
                    <a:cubicBezTo>
                      <a:pt x="333" y="694"/>
                      <a:pt x="333" y="666"/>
                      <a:pt x="333" y="666"/>
                    </a:cubicBezTo>
                    <a:cubicBezTo>
                      <a:pt x="333" y="666"/>
                      <a:pt x="333" y="666"/>
                      <a:pt x="333" y="638"/>
                    </a:cubicBezTo>
                    <a:lnTo>
                      <a:pt x="333" y="583"/>
                    </a:lnTo>
                    <a:cubicBezTo>
                      <a:pt x="333" y="583"/>
                      <a:pt x="333" y="555"/>
                      <a:pt x="333" y="555"/>
                    </a:cubicBezTo>
                    <a:lnTo>
                      <a:pt x="306" y="555"/>
                    </a:lnTo>
                    <a:cubicBezTo>
                      <a:pt x="250" y="527"/>
                      <a:pt x="223" y="527"/>
                      <a:pt x="167" y="472"/>
                    </a:cubicBezTo>
                    <a:cubicBezTo>
                      <a:pt x="139" y="444"/>
                      <a:pt x="139" y="417"/>
                      <a:pt x="139" y="361"/>
                    </a:cubicBezTo>
                    <a:cubicBezTo>
                      <a:pt x="139" y="306"/>
                      <a:pt x="139" y="250"/>
                      <a:pt x="167" y="222"/>
                    </a:cubicBezTo>
                    <a:cubicBezTo>
                      <a:pt x="195" y="195"/>
                      <a:pt x="250" y="167"/>
                      <a:pt x="306" y="167"/>
                    </a:cubicBezTo>
                    <a:cubicBezTo>
                      <a:pt x="361" y="167"/>
                      <a:pt x="389" y="195"/>
                      <a:pt x="417" y="195"/>
                    </a:cubicBezTo>
                    <a:cubicBezTo>
                      <a:pt x="472" y="222"/>
                      <a:pt x="500" y="278"/>
                      <a:pt x="583" y="361"/>
                    </a:cubicBezTo>
                    <a:lnTo>
                      <a:pt x="888" y="666"/>
                    </a:lnTo>
                    <a:cubicBezTo>
                      <a:pt x="888" y="694"/>
                      <a:pt x="916" y="694"/>
                      <a:pt x="943" y="694"/>
                    </a:cubicBezTo>
                    <a:lnTo>
                      <a:pt x="999" y="694"/>
                    </a:lnTo>
                    <a:cubicBezTo>
                      <a:pt x="1027" y="694"/>
                      <a:pt x="1027" y="666"/>
                      <a:pt x="1027" y="666"/>
                    </a:cubicBezTo>
                    <a:lnTo>
                      <a:pt x="1027" y="56"/>
                    </a:lnTo>
                    <a:cubicBezTo>
                      <a:pt x="1027" y="28"/>
                      <a:pt x="1027" y="28"/>
                      <a:pt x="999" y="28"/>
                    </a:cubicBezTo>
                    <a:cubicBezTo>
                      <a:pt x="999" y="28"/>
                      <a:pt x="999" y="1"/>
                      <a:pt x="9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55"/>
              <p:cNvSpPr/>
              <p:nvPr/>
            </p:nvSpPr>
            <p:spPr>
              <a:xfrm>
                <a:off x="6643694" y="4632100"/>
                <a:ext cx="24975" cy="18050"/>
              </a:xfrm>
              <a:custGeom>
                <a:avLst/>
                <a:gdLst/>
                <a:ahLst/>
                <a:cxnLst/>
                <a:rect l="l" t="t" r="r" b="b"/>
                <a:pathLst>
                  <a:path w="999" h="722" extrusionOk="0">
                    <a:moveTo>
                      <a:pt x="610" y="139"/>
                    </a:moveTo>
                    <a:cubicBezTo>
                      <a:pt x="693" y="139"/>
                      <a:pt x="776" y="167"/>
                      <a:pt x="804" y="194"/>
                    </a:cubicBezTo>
                    <a:cubicBezTo>
                      <a:pt x="860" y="222"/>
                      <a:pt x="887" y="277"/>
                      <a:pt x="887" y="361"/>
                    </a:cubicBezTo>
                    <a:cubicBezTo>
                      <a:pt x="887" y="416"/>
                      <a:pt x="860" y="472"/>
                      <a:pt x="804" y="527"/>
                    </a:cubicBezTo>
                    <a:cubicBezTo>
                      <a:pt x="776" y="555"/>
                      <a:pt x="693" y="582"/>
                      <a:pt x="610" y="582"/>
                    </a:cubicBezTo>
                    <a:lnTo>
                      <a:pt x="388" y="582"/>
                    </a:lnTo>
                    <a:cubicBezTo>
                      <a:pt x="305" y="582"/>
                      <a:pt x="222" y="555"/>
                      <a:pt x="166" y="527"/>
                    </a:cubicBezTo>
                    <a:cubicBezTo>
                      <a:pt x="139" y="472"/>
                      <a:pt x="111" y="416"/>
                      <a:pt x="111" y="361"/>
                    </a:cubicBezTo>
                    <a:cubicBezTo>
                      <a:pt x="111" y="277"/>
                      <a:pt x="139" y="222"/>
                      <a:pt x="166" y="194"/>
                    </a:cubicBezTo>
                    <a:cubicBezTo>
                      <a:pt x="222" y="167"/>
                      <a:pt x="305" y="139"/>
                      <a:pt x="388" y="139"/>
                    </a:cubicBezTo>
                    <a:close/>
                    <a:moveTo>
                      <a:pt x="361" y="0"/>
                    </a:moveTo>
                    <a:cubicBezTo>
                      <a:pt x="250" y="0"/>
                      <a:pt x="166" y="28"/>
                      <a:pt x="83" y="83"/>
                    </a:cubicBezTo>
                    <a:cubicBezTo>
                      <a:pt x="28" y="139"/>
                      <a:pt x="0" y="222"/>
                      <a:pt x="0" y="361"/>
                    </a:cubicBezTo>
                    <a:cubicBezTo>
                      <a:pt x="0" y="472"/>
                      <a:pt x="28" y="555"/>
                      <a:pt x="83" y="610"/>
                    </a:cubicBezTo>
                    <a:cubicBezTo>
                      <a:pt x="166" y="666"/>
                      <a:pt x="250" y="721"/>
                      <a:pt x="361" y="721"/>
                    </a:cubicBezTo>
                    <a:lnTo>
                      <a:pt x="610" y="721"/>
                    </a:lnTo>
                    <a:cubicBezTo>
                      <a:pt x="721" y="693"/>
                      <a:pt x="832" y="666"/>
                      <a:pt x="887" y="610"/>
                    </a:cubicBezTo>
                    <a:cubicBezTo>
                      <a:pt x="971" y="555"/>
                      <a:pt x="998" y="472"/>
                      <a:pt x="998" y="361"/>
                    </a:cubicBezTo>
                    <a:cubicBezTo>
                      <a:pt x="998" y="222"/>
                      <a:pt x="971" y="139"/>
                      <a:pt x="887" y="83"/>
                    </a:cubicBezTo>
                    <a:cubicBezTo>
                      <a:pt x="832" y="28"/>
                      <a:pt x="721" y="0"/>
                      <a:pt x="6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55"/>
              <p:cNvSpPr/>
              <p:nvPr/>
            </p:nvSpPr>
            <p:spPr>
              <a:xfrm>
                <a:off x="6643556" y="4611300"/>
                <a:ext cx="24975" cy="17350"/>
              </a:xfrm>
              <a:custGeom>
                <a:avLst/>
                <a:gdLst/>
                <a:ahLst/>
                <a:cxnLst/>
                <a:rect l="l" t="t" r="r" b="b"/>
                <a:pathLst>
                  <a:path w="999" h="694" extrusionOk="0">
                    <a:moveTo>
                      <a:pt x="693" y="1"/>
                    </a:moveTo>
                    <a:cubicBezTo>
                      <a:pt x="610" y="1"/>
                      <a:pt x="555" y="28"/>
                      <a:pt x="499" y="84"/>
                    </a:cubicBezTo>
                    <a:cubicBezTo>
                      <a:pt x="444" y="139"/>
                      <a:pt x="416" y="195"/>
                      <a:pt x="416" y="306"/>
                    </a:cubicBezTo>
                    <a:lnTo>
                      <a:pt x="416" y="333"/>
                    </a:lnTo>
                    <a:lnTo>
                      <a:pt x="111" y="56"/>
                    </a:lnTo>
                    <a:cubicBezTo>
                      <a:pt x="111" y="28"/>
                      <a:pt x="83" y="28"/>
                      <a:pt x="83" y="28"/>
                    </a:cubicBezTo>
                    <a:lnTo>
                      <a:pt x="28" y="28"/>
                    </a:lnTo>
                    <a:cubicBezTo>
                      <a:pt x="28" y="28"/>
                      <a:pt x="28" y="28"/>
                      <a:pt x="0" y="56"/>
                    </a:cubicBezTo>
                    <a:lnTo>
                      <a:pt x="0" y="638"/>
                    </a:lnTo>
                    <a:cubicBezTo>
                      <a:pt x="28" y="666"/>
                      <a:pt x="28" y="666"/>
                      <a:pt x="28" y="666"/>
                    </a:cubicBezTo>
                    <a:lnTo>
                      <a:pt x="83" y="666"/>
                    </a:lnTo>
                    <a:cubicBezTo>
                      <a:pt x="83" y="666"/>
                      <a:pt x="111" y="666"/>
                      <a:pt x="111" y="638"/>
                    </a:cubicBezTo>
                    <a:lnTo>
                      <a:pt x="111" y="195"/>
                    </a:lnTo>
                    <a:lnTo>
                      <a:pt x="416" y="472"/>
                    </a:lnTo>
                    <a:cubicBezTo>
                      <a:pt x="444" y="500"/>
                      <a:pt x="444" y="500"/>
                      <a:pt x="471" y="500"/>
                    </a:cubicBezTo>
                    <a:lnTo>
                      <a:pt x="527" y="500"/>
                    </a:lnTo>
                    <a:cubicBezTo>
                      <a:pt x="527" y="472"/>
                      <a:pt x="527" y="472"/>
                      <a:pt x="527" y="472"/>
                    </a:cubicBezTo>
                    <a:lnTo>
                      <a:pt x="527" y="333"/>
                    </a:lnTo>
                    <a:cubicBezTo>
                      <a:pt x="527" y="195"/>
                      <a:pt x="582" y="112"/>
                      <a:pt x="693" y="112"/>
                    </a:cubicBezTo>
                    <a:cubicBezTo>
                      <a:pt x="749" y="112"/>
                      <a:pt x="804" y="139"/>
                      <a:pt x="832" y="195"/>
                    </a:cubicBezTo>
                    <a:cubicBezTo>
                      <a:pt x="860" y="222"/>
                      <a:pt x="887" y="278"/>
                      <a:pt x="887" y="333"/>
                    </a:cubicBezTo>
                    <a:cubicBezTo>
                      <a:pt x="887" y="389"/>
                      <a:pt x="887" y="444"/>
                      <a:pt x="860" y="500"/>
                    </a:cubicBezTo>
                    <a:cubicBezTo>
                      <a:pt x="832" y="527"/>
                      <a:pt x="804" y="555"/>
                      <a:pt x="749" y="583"/>
                    </a:cubicBezTo>
                    <a:lnTo>
                      <a:pt x="721" y="583"/>
                    </a:lnTo>
                    <a:cubicBezTo>
                      <a:pt x="721" y="583"/>
                      <a:pt x="721" y="611"/>
                      <a:pt x="721" y="611"/>
                    </a:cubicBezTo>
                    <a:lnTo>
                      <a:pt x="721" y="666"/>
                    </a:lnTo>
                    <a:cubicBezTo>
                      <a:pt x="721" y="694"/>
                      <a:pt x="721" y="694"/>
                      <a:pt x="749" y="694"/>
                    </a:cubicBezTo>
                    <a:cubicBezTo>
                      <a:pt x="804" y="694"/>
                      <a:pt x="832" y="694"/>
                      <a:pt x="887" y="666"/>
                    </a:cubicBezTo>
                    <a:cubicBezTo>
                      <a:pt x="915" y="638"/>
                      <a:pt x="943" y="583"/>
                      <a:pt x="971" y="527"/>
                    </a:cubicBezTo>
                    <a:cubicBezTo>
                      <a:pt x="998" y="472"/>
                      <a:pt x="998" y="417"/>
                      <a:pt x="998" y="333"/>
                    </a:cubicBezTo>
                    <a:cubicBezTo>
                      <a:pt x="998" y="278"/>
                      <a:pt x="998" y="222"/>
                      <a:pt x="971" y="167"/>
                    </a:cubicBezTo>
                    <a:cubicBezTo>
                      <a:pt x="943" y="112"/>
                      <a:pt x="915" y="56"/>
                      <a:pt x="860" y="28"/>
                    </a:cubicBezTo>
                    <a:cubicBezTo>
                      <a:pt x="832" y="1"/>
                      <a:pt x="776" y="1"/>
                      <a:pt x="6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55"/>
              <p:cNvSpPr/>
              <p:nvPr/>
            </p:nvSpPr>
            <p:spPr>
              <a:xfrm>
                <a:off x="7157705" y="4632100"/>
                <a:ext cx="24975" cy="18050"/>
              </a:xfrm>
              <a:custGeom>
                <a:avLst/>
                <a:gdLst/>
                <a:ahLst/>
                <a:cxnLst/>
                <a:rect l="l" t="t" r="r" b="b"/>
                <a:pathLst>
                  <a:path w="999" h="722" extrusionOk="0">
                    <a:moveTo>
                      <a:pt x="611" y="139"/>
                    </a:moveTo>
                    <a:cubicBezTo>
                      <a:pt x="694" y="139"/>
                      <a:pt x="777" y="167"/>
                      <a:pt x="833" y="194"/>
                    </a:cubicBezTo>
                    <a:cubicBezTo>
                      <a:pt x="860" y="222"/>
                      <a:pt x="888" y="277"/>
                      <a:pt x="888" y="361"/>
                    </a:cubicBezTo>
                    <a:cubicBezTo>
                      <a:pt x="888" y="416"/>
                      <a:pt x="860" y="472"/>
                      <a:pt x="833" y="527"/>
                    </a:cubicBezTo>
                    <a:cubicBezTo>
                      <a:pt x="777" y="555"/>
                      <a:pt x="694" y="582"/>
                      <a:pt x="611" y="582"/>
                    </a:cubicBezTo>
                    <a:lnTo>
                      <a:pt x="389" y="582"/>
                    </a:lnTo>
                    <a:cubicBezTo>
                      <a:pt x="306" y="582"/>
                      <a:pt x="223" y="555"/>
                      <a:pt x="167" y="527"/>
                    </a:cubicBezTo>
                    <a:cubicBezTo>
                      <a:pt x="139" y="472"/>
                      <a:pt x="112" y="416"/>
                      <a:pt x="112" y="361"/>
                    </a:cubicBezTo>
                    <a:cubicBezTo>
                      <a:pt x="112" y="277"/>
                      <a:pt x="139" y="222"/>
                      <a:pt x="167" y="194"/>
                    </a:cubicBezTo>
                    <a:cubicBezTo>
                      <a:pt x="223" y="167"/>
                      <a:pt x="306" y="139"/>
                      <a:pt x="389" y="139"/>
                    </a:cubicBezTo>
                    <a:close/>
                    <a:moveTo>
                      <a:pt x="389" y="0"/>
                    </a:moveTo>
                    <a:cubicBezTo>
                      <a:pt x="250" y="0"/>
                      <a:pt x="167" y="28"/>
                      <a:pt x="112" y="83"/>
                    </a:cubicBezTo>
                    <a:cubicBezTo>
                      <a:pt x="28" y="139"/>
                      <a:pt x="1" y="222"/>
                      <a:pt x="1" y="361"/>
                    </a:cubicBezTo>
                    <a:cubicBezTo>
                      <a:pt x="1" y="472"/>
                      <a:pt x="28" y="555"/>
                      <a:pt x="112" y="610"/>
                    </a:cubicBezTo>
                    <a:cubicBezTo>
                      <a:pt x="167" y="666"/>
                      <a:pt x="250" y="721"/>
                      <a:pt x="389" y="721"/>
                    </a:cubicBezTo>
                    <a:lnTo>
                      <a:pt x="611" y="721"/>
                    </a:lnTo>
                    <a:cubicBezTo>
                      <a:pt x="749" y="693"/>
                      <a:pt x="833" y="666"/>
                      <a:pt x="916" y="610"/>
                    </a:cubicBezTo>
                    <a:cubicBezTo>
                      <a:pt x="971" y="555"/>
                      <a:pt x="999" y="472"/>
                      <a:pt x="999" y="361"/>
                    </a:cubicBezTo>
                    <a:cubicBezTo>
                      <a:pt x="999" y="222"/>
                      <a:pt x="971" y="139"/>
                      <a:pt x="916" y="83"/>
                    </a:cubicBezTo>
                    <a:cubicBezTo>
                      <a:pt x="833" y="28"/>
                      <a:pt x="749" y="0"/>
                      <a:pt x="6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55"/>
              <p:cNvSpPr/>
              <p:nvPr/>
            </p:nvSpPr>
            <p:spPr>
              <a:xfrm>
                <a:off x="7157837" y="4609225"/>
                <a:ext cx="24975" cy="19425"/>
              </a:xfrm>
              <a:custGeom>
                <a:avLst/>
                <a:gdLst/>
                <a:ahLst/>
                <a:cxnLst/>
                <a:rect l="l" t="t" r="r" b="b"/>
                <a:pathLst>
                  <a:path w="999" h="777" extrusionOk="0">
                    <a:moveTo>
                      <a:pt x="638" y="277"/>
                    </a:moveTo>
                    <a:lnTo>
                      <a:pt x="638" y="638"/>
                    </a:lnTo>
                    <a:lnTo>
                      <a:pt x="139" y="277"/>
                    </a:lnTo>
                    <a:close/>
                    <a:moveTo>
                      <a:pt x="638" y="0"/>
                    </a:moveTo>
                    <a:cubicBezTo>
                      <a:pt x="638" y="0"/>
                      <a:pt x="638" y="28"/>
                      <a:pt x="638" y="28"/>
                    </a:cubicBezTo>
                    <a:lnTo>
                      <a:pt x="638" y="167"/>
                    </a:lnTo>
                    <a:lnTo>
                      <a:pt x="1" y="167"/>
                    </a:lnTo>
                    <a:cubicBezTo>
                      <a:pt x="1" y="167"/>
                      <a:pt x="1" y="167"/>
                      <a:pt x="1" y="194"/>
                    </a:cubicBezTo>
                    <a:lnTo>
                      <a:pt x="1" y="277"/>
                    </a:lnTo>
                    <a:cubicBezTo>
                      <a:pt x="1" y="305"/>
                      <a:pt x="1" y="305"/>
                      <a:pt x="1" y="305"/>
                    </a:cubicBezTo>
                    <a:cubicBezTo>
                      <a:pt x="28" y="333"/>
                      <a:pt x="28" y="333"/>
                      <a:pt x="28" y="333"/>
                    </a:cubicBezTo>
                    <a:lnTo>
                      <a:pt x="638" y="749"/>
                    </a:lnTo>
                    <a:cubicBezTo>
                      <a:pt x="638" y="777"/>
                      <a:pt x="666" y="777"/>
                      <a:pt x="666" y="777"/>
                    </a:cubicBezTo>
                    <a:lnTo>
                      <a:pt x="749" y="777"/>
                    </a:lnTo>
                    <a:cubicBezTo>
                      <a:pt x="749" y="749"/>
                      <a:pt x="749" y="749"/>
                      <a:pt x="749" y="749"/>
                    </a:cubicBezTo>
                    <a:lnTo>
                      <a:pt x="749" y="277"/>
                    </a:lnTo>
                    <a:lnTo>
                      <a:pt x="999" y="277"/>
                    </a:lnTo>
                    <a:cubicBezTo>
                      <a:pt x="999" y="277"/>
                      <a:pt x="999" y="250"/>
                      <a:pt x="999" y="250"/>
                    </a:cubicBezTo>
                    <a:lnTo>
                      <a:pt x="999" y="194"/>
                    </a:lnTo>
                    <a:cubicBezTo>
                      <a:pt x="999" y="167"/>
                      <a:pt x="999" y="167"/>
                      <a:pt x="999" y="167"/>
                    </a:cubicBezTo>
                    <a:lnTo>
                      <a:pt x="749" y="167"/>
                    </a:lnTo>
                    <a:lnTo>
                      <a:pt x="749" y="28"/>
                    </a:lnTo>
                    <a:cubicBezTo>
                      <a:pt x="749" y="28"/>
                      <a:pt x="749" y="0"/>
                      <a:pt x="7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55"/>
              <p:cNvSpPr/>
              <p:nvPr/>
            </p:nvSpPr>
            <p:spPr>
              <a:xfrm>
                <a:off x="7671715" y="4632100"/>
                <a:ext cx="25675" cy="18050"/>
              </a:xfrm>
              <a:custGeom>
                <a:avLst/>
                <a:gdLst/>
                <a:ahLst/>
                <a:cxnLst/>
                <a:rect l="l" t="t" r="r" b="b"/>
                <a:pathLst>
                  <a:path w="1027" h="722" extrusionOk="0">
                    <a:moveTo>
                      <a:pt x="611" y="139"/>
                    </a:moveTo>
                    <a:cubicBezTo>
                      <a:pt x="722" y="139"/>
                      <a:pt x="777" y="167"/>
                      <a:pt x="833" y="194"/>
                    </a:cubicBezTo>
                    <a:cubicBezTo>
                      <a:pt x="888" y="222"/>
                      <a:pt x="888" y="277"/>
                      <a:pt x="888" y="361"/>
                    </a:cubicBezTo>
                    <a:cubicBezTo>
                      <a:pt x="888" y="416"/>
                      <a:pt x="888" y="472"/>
                      <a:pt x="833" y="527"/>
                    </a:cubicBezTo>
                    <a:cubicBezTo>
                      <a:pt x="777" y="555"/>
                      <a:pt x="722" y="582"/>
                      <a:pt x="611" y="582"/>
                    </a:cubicBezTo>
                    <a:lnTo>
                      <a:pt x="389" y="582"/>
                    </a:lnTo>
                    <a:cubicBezTo>
                      <a:pt x="306" y="582"/>
                      <a:pt x="223" y="555"/>
                      <a:pt x="195" y="527"/>
                    </a:cubicBezTo>
                    <a:cubicBezTo>
                      <a:pt x="140" y="472"/>
                      <a:pt x="112" y="416"/>
                      <a:pt x="112" y="361"/>
                    </a:cubicBezTo>
                    <a:cubicBezTo>
                      <a:pt x="112" y="277"/>
                      <a:pt x="140" y="222"/>
                      <a:pt x="195" y="194"/>
                    </a:cubicBezTo>
                    <a:cubicBezTo>
                      <a:pt x="223" y="167"/>
                      <a:pt x="306" y="139"/>
                      <a:pt x="389" y="139"/>
                    </a:cubicBezTo>
                    <a:close/>
                    <a:moveTo>
                      <a:pt x="389" y="0"/>
                    </a:moveTo>
                    <a:cubicBezTo>
                      <a:pt x="278" y="0"/>
                      <a:pt x="167" y="28"/>
                      <a:pt x="112" y="83"/>
                    </a:cubicBezTo>
                    <a:cubicBezTo>
                      <a:pt x="29" y="139"/>
                      <a:pt x="1" y="222"/>
                      <a:pt x="1" y="361"/>
                    </a:cubicBezTo>
                    <a:cubicBezTo>
                      <a:pt x="1" y="472"/>
                      <a:pt x="29" y="555"/>
                      <a:pt x="112" y="610"/>
                    </a:cubicBezTo>
                    <a:cubicBezTo>
                      <a:pt x="167" y="666"/>
                      <a:pt x="278" y="721"/>
                      <a:pt x="389" y="721"/>
                    </a:cubicBezTo>
                    <a:lnTo>
                      <a:pt x="639" y="721"/>
                    </a:lnTo>
                    <a:cubicBezTo>
                      <a:pt x="750" y="693"/>
                      <a:pt x="833" y="666"/>
                      <a:pt x="916" y="610"/>
                    </a:cubicBezTo>
                    <a:cubicBezTo>
                      <a:pt x="971" y="555"/>
                      <a:pt x="1027" y="472"/>
                      <a:pt x="1027" y="361"/>
                    </a:cubicBezTo>
                    <a:cubicBezTo>
                      <a:pt x="1027" y="222"/>
                      <a:pt x="971" y="139"/>
                      <a:pt x="916" y="83"/>
                    </a:cubicBezTo>
                    <a:cubicBezTo>
                      <a:pt x="833" y="28"/>
                      <a:pt x="750" y="0"/>
                      <a:pt x="6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55"/>
              <p:cNvSpPr/>
              <p:nvPr/>
            </p:nvSpPr>
            <p:spPr>
              <a:xfrm>
                <a:off x="7672119" y="4611300"/>
                <a:ext cx="25675" cy="17350"/>
              </a:xfrm>
              <a:custGeom>
                <a:avLst/>
                <a:gdLst/>
                <a:ahLst/>
                <a:cxnLst/>
                <a:rect l="l" t="t" r="r" b="b"/>
                <a:pathLst>
                  <a:path w="1027" h="694" extrusionOk="0">
                    <a:moveTo>
                      <a:pt x="694" y="1"/>
                    </a:moveTo>
                    <a:cubicBezTo>
                      <a:pt x="611" y="1"/>
                      <a:pt x="555" y="1"/>
                      <a:pt x="500" y="28"/>
                    </a:cubicBezTo>
                    <a:cubicBezTo>
                      <a:pt x="472" y="84"/>
                      <a:pt x="417" y="112"/>
                      <a:pt x="417" y="167"/>
                    </a:cubicBezTo>
                    <a:cubicBezTo>
                      <a:pt x="389" y="222"/>
                      <a:pt x="361" y="278"/>
                      <a:pt x="361" y="333"/>
                    </a:cubicBezTo>
                    <a:cubicBezTo>
                      <a:pt x="361" y="417"/>
                      <a:pt x="389" y="472"/>
                      <a:pt x="417" y="527"/>
                    </a:cubicBezTo>
                    <a:lnTo>
                      <a:pt x="140" y="500"/>
                    </a:lnTo>
                    <a:lnTo>
                      <a:pt x="140" y="84"/>
                    </a:lnTo>
                    <a:cubicBezTo>
                      <a:pt x="140" y="84"/>
                      <a:pt x="140" y="84"/>
                      <a:pt x="112" y="56"/>
                    </a:cubicBezTo>
                    <a:lnTo>
                      <a:pt x="29" y="56"/>
                    </a:lnTo>
                    <a:cubicBezTo>
                      <a:pt x="29" y="56"/>
                      <a:pt x="1" y="84"/>
                      <a:pt x="1" y="84"/>
                    </a:cubicBezTo>
                    <a:lnTo>
                      <a:pt x="1" y="583"/>
                    </a:lnTo>
                    <a:cubicBezTo>
                      <a:pt x="1" y="611"/>
                      <a:pt x="29" y="611"/>
                      <a:pt x="56" y="611"/>
                    </a:cubicBezTo>
                    <a:lnTo>
                      <a:pt x="528" y="666"/>
                    </a:lnTo>
                    <a:cubicBezTo>
                      <a:pt x="528" y="666"/>
                      <a:pt x="528" y="666"/>
                      <a:pt x="528" y="638"/>
                    </a:cubicBezTo>
                    <a:cubicBezTo>
                      <a:pt x="555" y="638"/>
                      <a:pt x="555" y="638"/>
                      <a:pt x="555" y="611"/>
                    </a:cubicBezTo>
                    <a:lnTo>
                      <a:pt x="555" y="555"/>
                    </a:lnTo>
                    <a:cubicBezTo>
                      <a:pt x="555" y="555"/>
                      <a:pt x="555" y="527"/>
                      <a:pt x="555" y="527"/>
                    </a:cubicBezTo>
                    <a:cubicBezTo>
                      <a:pt x="528" y="527"/>
                      <a:pt x="528" y="500"/>
                      <a:pt x="528" y="500"/>
                    </a:cubicBezTo>
                    <a:cubicBezTo>
                      <a:pt x="500" y="472"/>
                      <a:pt x="500" y="444"/>
                      <a:pt x="500" y="444"/>
                    </a:cubicBezTo>
                    <a:cubicBezTo>
                      <a:pt x="472" y="417"/>
                      <a:pt x="472" y="389"/>
                      <a:pt x="472" y="361"/>
                    </a:cubicBezTo>
                    <a:cubicBezTo>
                      <a:pt x="472" y="278"/>
                      <a:pt x="500" y="250"/>
                      <a:pt x="528" y="195"/>
                    </a:cubicBezTo>
                    <a:cubicBezTo>
                      <a:pt x="555" y="139"/>
                      <a:pt x="611" y="139"/>
                      <a:pt x="666" y="139"/>
                    </a:cubicBezTo>
                    <a:cubicBezTo>
                      <a:pt x="750" y="139"/>
                      <a:pt x="805" y="139"/>
                      <a:pt x="833" y="195"/>
                    </a:cubicBezTo>
                    <a:cubicBezTo>
                      <a:pt x="888" y="250"/>
                      <a:pt x="888" y="278"/>
                      <a:pt x="888" y="361"/>
                    </a:cubicBezTo>
                    <a:cubicBezTo>
                      <a:pt x="888" y="417"/>
                      <a:pt x="888" y="444"/>
                      <a:pt x="860" y="500"/>
                    </a:cubicBezTo>
                    <a:cubicBezTo>
                      <a:pt x="833" y="527"/>
                      <a:pt x="805" y="555"/>
                      <a:pt x="750" y="555"/>
                    </a:cubicBezTo>
                    <a:cubicBezTo>
                      <a:pt x="722" y="583"/>
                      <a:pt x="722" y="583"/>
                      <a:pt x="722" y="611"/>
                    </a:cubicBezTo>
                    <a:lnTo>
                      <a:pt x="722" y="666"/>
                    </a:lnTo>
                    <a:cubicBezTo>
                      <a:pt x="722" y="666"/>
                      <a:pt x="722" y="694"/>
                      <a:pt x="722" y="694"/>
                    </a:cubicBezTo>
                    <a:lnTo>
                      <a:pt x="750" y="694"/>
                    </a:lnTo>
                    <a:cubicBezTo>
                      <a:pt x="805" y="694"/>
                      <a:pt x="833" y="694"/>
                      <a:pt x="888" y="666"/>
                    </a:cubicBezTo>
                    <a:cubicBezTo>
                      <a:pt x="916" y="638"/>
                      <a:pt x="944" y="583"/>
                      <a:pt x="971" y="527"/>
                    </a:cubicBezTo>
                    <a:cubicBezTo>
                      <a:pt x="999" y="500"/>
                      <a:pt x="1027" y="417"/>
                      <a:pt x="1027" y="361"/>
                    </a:cubicBezTo>
                    <a:cubicBezTo>
                      <a:pt x="1027" y="278"/>
                      <a:pt x="999" y="222"/>
                      <a:pt x="971" y="167"/>
                    </a:cubicBezTo>
                    <a:cubicBezTo>
                      <a:pt x="944" y="112"/>
                      <a:pt x="916" y="84"/>
                      <a:pt x="860" y="28"/>
                    </a:cubicBezTo>
                    <a:cubicBezTo>
                      <a:pt x="805" y="1"/>
                      <a:pt x="750" y="1"/>
                      <a:pt x="6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55"/>
              <p:cNvSpPr/>
              <p:nvPr/>
            </p:nvSpPr>
            <p:spPr>
              <a:xfrm>
                <a:off x="8186425" y="4632100"/>
                <a:ext cx="25675" cy="18050"/>
              </a:xfrm>
              <a:custGeom>
                <a:avLst/>
                <a:gdLst/>
                <a:ahLst/>
                <a:cxnLst/>
                <a:rect l="l" t="t" r="r" b="b"/>
                <a:pathLst>
                  <a:path w="1027" h="722" extrusionOk="0">
                    <a:moveTo>
                      <a:pt x="638" y="139"/>
                    </a:moveTo>
                    <a:cubicBezTo>
                      <a:pt x="721" y="139"/>
                      <a:pt x="777" y="167"/>
                      <a:pt x="832" y="194"/>
                    </a:cubicBezTo>
                    <a:cubicBezTo>
                      <a:pt x="887" y="222"/>
                      <a:pt x="915" y="277"/>
                      <a:pt x="915" y="361"/>
                    </a:cubicBezTo>
                    <a:cubicBezTo>
                      <a:pt x="915" y="416"/>
                      <a:pt x="887" y="472"/>
                      <a:pt x="832" y="527"/>
                    </a:cubicBezTo>
                    <a:cubicBezTo>
                      <a:pt x="777" y="555"/>
                      <a:pt x="721" y="582"/>
                      <a:pt x="638" y="582"/>
                    </a:cubicBezTo>
                    <a:lnTo>
                      <a:pt x="388" y="582"/>
                    </a:lnTo>
                    <a:cubicBezTo>
                      <a:pt x="305" y="582"/>
                      <a:pt x="250" y="555"/>
                      <a:pt x="194" y="527"/>
                    </a:cubicBezTo>
                    <a:cubicBezTo>
                      <a:pt x="139" y="472"/>
                      <a:pt x="111" y="416"/>
                      <a:pt x="111" y="361"/>
                    </a:cubicBezTo>
                    <a:cubicBezTo>
                      <a:pt x="111" y="277"/>
                      <a:pt x="139" y="222"/>
                      <a:pt x="194" y="194"/>
                    </a:cubicBezTo>
                    <a:cubicBezTo>
                      <a:pt x="250" y="167"/>
                      <a:pt x="305" y="139"/>
                      <a:pt x="388" y="139"/>
                    </a:cubicBezTo>
                    <a:close/>
                    <a:moveTo>
                      <a:pt x="388" y="0"/>
                    </a:moveTo>
                    <a:cubicBezTo>
                      <a:pt x="277" y="0"/>
                      <a:pt x="194" y="28"/>
                      <a:pt x="111" y="83"/>
                    </a:cubicBezTo>
                    <a:cubicBezTo>
                      <a:pt x="28" y="139"/>
                      <a:pt x="0" y="222"/>
                      <a:pt x="0" y="361"/>
                    </a:cubicBezTo>
                    <a:cubicBezTo>
                      <a:pt x="0" y="472"/>
                      <a:pt x="28" y="555"/>
                      <a:pt x="111" y="610"/>
                    </a:cubicBezTo>
                    <a:cubicBezTo>
                      <a:pt x="194" y="666"/>
                      <a:pt x="277" y="721"/>
                      <a:pt x="388" y="721"/>
                    </a:cubicBezTo>
                    <a:lnTo>
                      <a:pt x="638" y="721"/>
                    </a:lnTo>
                    <a:cubicBezTo>
                      <a:pt x="749" y="693"/>
                      <a:pt x="832" y="666"/>
                      <a:pt x="915" y="610"/>
                    </a:cubicBezTo>
                    <a:cubicBezTo>
                      <a:pt x="998" y="555"/>
                      <a:pt x="1026" y="472"/>
                      <a:pt x="1026" y="361"/>
                    </a:cubicBezTo>
                    <a:cubicBezTo>
                      <a:pt x="1026" y="222"/>
                      <a:pt x="998" y="139"/>
                      <a:pt x="915" y="83"/>
                    </a:cubicBezTo>
                    <a:cubicBezTo>
                      <a:pt x="832" y="28"/>
                      <a:pt x="749" y="0"/>
                      <a:pt x="6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55"/>
              <p:cNvSpPr/>
              <p:nvPr/>
            </p:nvSpPr>
            <p:spPr>
              <a:xfrm>
                <a:off x="8187100" y="4610600"/>
                <a:ext cx="25000" cy="18050"/>
              </a:xfrm>
              <a:custGeom>
                <a:avLst/>
                <a:gdLst/>
                <a:ahLst/>
                <a:cxnLst/>
                <a:rect l="l" t="t" r="r" b="b"/>
                <a:pathLst>
                  <a:path w="1000" h="722" extrusionOk="0">
                    <a:moveTo>
                      <a:pt x="666" y="140"/>
                    </a:moveTo>
                    <a:cubicBezTo>
                      <a:pt x="694" y="140"/>
                      <a:pt x="750" y="140"/>
                      <a:pt x="777" y="167"/>
                    </a:cubicBezTo>
                    <a:cubicBezTo>
                      <a:pt x="805" y="195"/>
                      <a:pt x="833" y="223"/>
                      <a:pt x="860" y="250"/>
                    </a:cubicBezTo>
                    <a:cubicBezTo>
                      <a:pt x="860" y="278"/>
                      <a:pt x="888" y="306"/>
                      <a:pt x="888" y="361"/>
                    </a:cubicBezTo>
                    <a:cubicBezTo>
                      <a:pt x="888" y="389"/>
                      <a:pt x="860" y="445"/>
                      <a:pt x="860" y="472"/>
                    </a:cubicBezTo>
                    <a:cubicBezTo>
                      <a:pt x="833" y="500"/>
                      <a:pt x="805" y="528"/>
                      <a:pt x="777" y="555"/>
                    </a:cubicBezTo>
                    <a:cubicBezTo>
                      <a:pt x="750" y="583"/>
                      <a:pt x="694" y="583"/>
                      <a:pt x="666" y="583"/>
                    </a:cubicBezTo>
                    <a:cubicBezTo>
                      <a:pt x="611" y="583"/>
                      <a:pt x="583" y="583"/>
                      <a:pt x="528" y="555"/>
                    </a:cubicBezTo>
                    <a:cubicBezTo>
                      <a:pt x="500" y="528"/>
                      <a:pt x="472" y="500"/>
                      <a:pt x="472" y="472"/>
                    </a:cubicBezTo>
                    <a:cubicBezTo>
                      <a:pt x="445" y="445"/>
                      <a:pt x="445" y="389"/>
                      <a:pt x="445" y="361"/>
                    </a:cubicBezTo>
                    <a:cubicBezTo>
                      <a:pt x="445" y="334"/>
                      <a:pt x="445" y="278"/>
                      <a:pt x="472" y="250"/>
                    </a:cubicBezTo>
                    <a:cubicBezTo>
                      <a:pt x="472" y="223"/>
                      <a:pt x="500" y="195"/>
                      <a:pt x="528" y="167"/>
                    </a:cubicBezTo>
                    <a:cubicBezTo>
                      <a:pt x="583" y="140"/>
                      <a:pt x="611" y="140"/>
                      <a:pt x="666" y="140"/>
                    </a:cubicBezTo>
                    <a:close/>
                    <a:moveTo>
                      <a:pt x="666" y="1"/>
                    </a:moveTo>
                    <a:cubicBezTo>
                      <a:pt x="583" y="1"/>
                      <a:pt x="528" y="1"/>
                      <a:pt x="500" y="29"/>
                    </a:cubicBezTo>
                    <a:cubicBezTo>
                      <a:pt x="445" y="56"/>
                      <a:pt x="389" y="112"/>
                      <a:pt x="361" y="167"/>
                    </a:cubicBezTo>
                    <a:cubicBezTo>
                      <a:pt x="334" y="223"/>
                      <a:pt x="334" y="278"/>
                      <a:pt x="334" y="334"/>
                    </a:cubicBezTo>
                    <a:cubicBezTo>
                      <a:pt x="334" y="361"/>
                      <a:pt x="334" y="389"/>
                      <a:pt x="334" y="417"/>
                    </a:cubicBezTo>
                    <a:lnTo>
                      <a:pt x="29" y="223"/>
                    </a:lnTo>
                    <a:lnTo>
                      <a:pt x="1" y="223"/>
                    </a:lnTo>
                    <a:cubicBezTo>
                      <a:pt x="1" y="223"/>
                      <a:pt x="1" y="223"/>
                      <a:pt x="1" y="250"/>
                    </a:cubicBezTo>
                    <a:lnTo>
                      <a:pt x="1" y="306"/>
                    </a:lnTo>
                    <a:cubicBezTo>
                      <a:pt x="1" y="306"/>
                      <a:pt x="1" y="334"/>
                      <a:pt x="1" y="334"/>
                    </a:cubicBezTo>
                    <a:cubicBezTo>
                      <a:pt x="1" y="334"/>
                      <a:pt x="1" y="334"/>
                      <a:pt x="1" y="361"/>
                    </a:cubicBezTo>
                    <a:lnTo>
                      <a:pt x="29" y="361"/>
                    </a:lnTo>
                    <a:lnTo>
                      <a:pt x="389" y="639"/>
                    </a:lnTo>
                    <a:cubicBezTo>
                      <a:pt x="500" y="694"/>
                      <a:pt x="583" y="722"/>
                      <a:pt x="666" y="722"/>
                    </a:cubicBezTo>
                    <a:cubicBezTo>
                      <a:pt x="722" y="722"/>
                      <a:pt x="777" y="722"/>
                      <a:pt x="833" y="694"/>
                    </a:cubicBezTo>
                    <a:cubicBezTo>
                      <a:pt x="888" y="666"/>
                      <a:pt x="916" y="611"/>
                      <a:pt x="944" y="555"/>
                    </a:cubicBezTo>
                    <a:cubicBezTo>
                      <a:pt x="971" y="500"/>
                      <a:pt x="999" y="445"/>
                      <a:pt x="999" y="361"/>
                    </a:cubicBezTo>
                    <a:cubicBezTo>
                      <a:pt x="999" y="278"/>
                      <a:pt x="971" y="223"/>
                      <a:pt x="944" y="167"/>
                    </a:cubicBezTo>
                    <a:cubicBezTo>
                      <a:pt x="916" y="112"/>
                      <a:pt x="888" y="56"/>
                      <a:pt x="833" y="29"/>
                    </a:cubicBezTo>
                    <a:cubicBezTo>
                      <a:pt x="777" y="1"/>
                      <a:pt x="722" y="1"/>
                      <a:pt x="6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333" name="Google Shape;1333;p55"/>
          <p:cNvSpPr/>
          <p:nvPr/>
        </p:nvSpPr>
        <p:spPr>
          <a:xfrm>
            <a:off x="779230" y="2219032"/>
            <a:ext cx="9349" cy="8298"/>
          </a:xfrm>
          <a:custGeom>
            <a:avLst/>
            <a:gdLst/>
            <a:ahLst/>
            <a:cxnLst/>
            <a:rect l="l" t="t" r="r" b="b"/>
            <a:pathLst>
              <a:path w="249" h="221" extrusionOk="0">
                <a:moveTo>
                  <a:pt x="139" y="0"/>
                </a:moveTo>
                <a:cubicBezTo>
                  <a:pt x="1" y="0"/>
                  <a:pt x="1" y="221"/>
                  <a:pt x="139" y="221"/>
                </a:cubicBezTo>
                <a:cubicBezTo>
                  <a:pt x="249" y="221"/>
                  <a:pt x="249" y="0"/>
                  <a:pt x="139" y="0"/>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55"/>
          <p:cNvSpPr/>
          <p:nvPr/>
        </p:nvSpPr>
        <p:spPr>
          <a:xfrm>
            <a:off x="737853" y="1924175"/>
            <a:ext cx="5219" cy="8298"/>
          </a:xfrm>
          <a:custGeom>
            <a:avLst/>
            <a:gdLst/>
            <a:ahLst/>
            <a:cxnLst/>
            <a:rect l="l" t="t" r="r" b="b"/>
            <a:pathLst>
              <a:path w="139" h="221" extrusionOk="0">
                <a:moveTo>
                  <a:pt x="83" y="1"/>
                </a:moveTo>
                <a:cubicBezTo>
                  <a:pt x="56" y="1"/>
                  <a:pt x="56" y="28"/>
                  <a:pt x="56" y="28"/>
                </a:cubicBezTo>
                <a:lnTo>
                  <a:pt x="28" y="28"/>
                </a:lnTo>
                <a:cubicBezTo>
                  <a:pt x="28" y="56"/>
                  <a:pt x="1" y="56"/>
                  <a:pt x="1" y="56"/>
                </a:cubicBezTo>
                <a:cubicBezTo>
                  <a:pt x="1" y="83"/>
                  <a:pt x="1" y="111"/>
                  <a:pt x="1" y="111"/>
                </a:cubicBezTo>
                <a:cubicBezTo>
                  <a:pt x="1" y="138"/>
                  <a:pt x="1" y="138"/>
                  <a:pt x="1" y="138"/>
                </a:cubicBezTo>
                <a:cubicBezTo>
                  <a:pt x="1" y="166"/>
                  <a:pt x="1" y="193"/>
                  <a:pt x="28" y="221"/>
                </a:cubicBezTo>
                <a:lnTo>
                  <a:pt x="111" y="221"/>
                </a:lnTo>
                <a:cubicBezTo>
                  <a:pt x="138" y="193"/>
                  <a:pt x="138" y="166"/>
                  <a:pt x="138" y="138"/>
                </a:cubicBezTo>
                <a:cubicBezTo>
                  <a:pt x="138" y="111"/>
                  <a:pt x="138" y="111"/>
                  <a:pt x="138" y="111"/>
                </a:cubicBezTo>
                <a:cubicBezTo>
                  <a:pt x="138" y="111"/>
                  <a:pt x="138" y="83"/>
                  <a:pt x="138" y="56"/>
                </a:cubicBezTo>
                <a:cubicBezTo>
                  <a:pt x="138" y="28"/>
                  <a:pt x="111" y="28"/>
                  <a:pt x="111" y="28"/>
                </a:cubicBezTo>
                <a:cubicBezTo>
                  <a:pt x="83" y="28"/>
                  <a:pt x="83" y="1"/>
                  <a:pt x="83" y="1"/>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55"/>
          <p:cNvSpPr/>
          <p:nvPr/>
        </p:nvSpPr>
        <p:spPr>
          <a:xfrm>
            <a:off x="810282" y="1883812"/>
            <a:ext cx="5219" cy="6270"/>
          </a:xfrm>
          <a:custGeom>
            <a:avLst/>
            <a:gdLst/>
            <a:ahLst/>
            <a:cxnLst/>
            <a:rect l="l" t="t" r="r" b="b"/>
            <a:pathLst>
              <a:path w="139" h="167" extrusionOk="0">
                <a:moveTo>
                  <a:pt x="56" y="1"/>
                </a:moveTo>
                <a:cubicBezTo>
                  <a:pt x="56" y="1"/>
                  <a:pt x="28" y="1"/>
                  <a:pt x="1" y="28"/>
                </a:cubicBezTo>
                <a:cubicBezTo>
                  <a:pt x="1" y="28"/>
                  <a:pt x="1" y="56"/>
                  <a:pt x="1" y="56"/>
                </a:cubicBezTo>
                <a:cubicBezTo>
                  <a:pt x="1" y="84"/>
                  <a:pt x="1" y="84"/>
                  <a:pt x="1" y="111"/>
                </a:cubicBezTo>
                <a:lnTo>
                  <a:pt x="28" y="111"/>
                </a:lnTo>
                <a:cubicBezTo>
                  <a:pt x="28" y="139"/>
                  <a:pt x="28" y="139"/>
                  <a:pt x="28" y="139"/>
                </a:cubicBezTo>
                <a:lnTo>
                  <a:pt x="56" y="139"/>
                </a:lnTo>
                <a:cubicBezTo>
                  <a:pt x="56" y="139"/>
                  <a:pt x="56" y="166"/>
                  <a:pt x="56" y="166"/>
                </a:cubicBezTo>
                <a:lnTo>
                  <a:pt x="83" y="166"/>
                </a:lnTo>
                <a:cubicBezTo>
                  <a:pt x="83" y="139"/>
                  <a:pt x="83" y="139"/>
                  <a:pt x="83" y="139"/>
                </a:cubicBezTo>
                <a:lnTo>
                  <a:pt x="111" y="139"/>
                </a:lnTo>
                <a:cubicBezTo>
                  <a:pt x="111" y="111"/>
                  <a:pt x="111" y="111"/>
                  <a:pt x="111" y="111"/>
                </a:cubicBezTo>
                <a:lnTo>
                  <a:pt x="138" y="111"/>
                </a:lnTo>
                <a:cubicBezTo>
                  <a:pt x="138" y="84"/>
                  <a:pt x="138" y="84"/>
                  <a:pt x="138" y="56"/>
                </a:cubicBezTo>
                <a:cubicBezTo>
                  <a:pt x="138" y="56"/>
                  <a:pt x="138" y="28"/>
                  <a:pt x="138" y="28"/>
                </a:cubicBezTo>
                <a:cubicBezTo>
                  <a:pt x="111" y="1"/>
                  <a:pt x="83" y="1"/>
                  <a:pt x="56" y="1"/>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55"/>
          <p:cNvSpPr/>
          <p:nvPr/>
        </p:nvSpPr>
        <p:spPr>
          <a:xfrm>
            <a:off x="759593" y="1715188"/>
            <a:ext cx="5219" cy="4168"/>
          </a:xfrm>
          <a:custGeom>
            <a:avLst/>
            <a:gdLst/>
            <a:ahLst/>
            <a:cxnLst/>
            <a:rect l="l" t="t" r="r" b="b"/>
            <a:pathLst>
              <a:path w="139" h="111" extrusionOk="0">
                <a:moveTo>
                  <a:pt x="83" y="1"/>
                </a:moveTo>
                <a:cubicBezTo>
                  <a:pt x="0" y="1"/>
                  <a:pt x="0" y="111"/>
                  <a:pt x="83" y="111"/>
                </a:cubicBezTo>
                <a:cubicBezTo>
                  <a:pt x="138" y="111"/>
                  <a:pt x="138" y="1"/>
                  <a:pt x="83" y="1"/>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55"/>
          <p:cNvSpPr/>
          <p:nvPr/>
        </p:nvSpPr>
        <p:spPr>
          <a:xfrm>
            <a:off x="779230" y="3227734"/>
            <a:ext cx="9349" cy="7284"/>
          </a:xfrm>
          <a:custGeom>
            <a:avLst/>
            <a:gdLst/>
            <a:ahLst/>
            <a:cxnLst/>
            <a:rect l="l" t="t" r="r" b="b"/>
            <a:pathLst>
              <a:path w="249" h="194" extrusionOk="0">
                <a:moveTo>
                  <a:pt x="139" y="1"/>
                </a:moveTo>
                <a:cubicBezTo>
                  <a:pt x="1" y="1"/>
                  <a:pt x="1" y="194"/>
                  <a:pt x="139" y="194"/>
                </a:cubicBezTo>
                <a:cubicBezTo>
                  <a:pt x="249" y="194"/>
                  <a:pt x="249" y="1"/>
                  <a:pt x="139" y="1"/>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55"/>
          <p:cNvSpPr/>
          <p:nvPr/>
        </p:nvSpPr>
        <p:spPr>
          <a:xfrm>
            <a:off x="737853" y="2932877"/>
            <a:ext cx="5219" cy="7284"/>
          </a:xfrm>
          <a:custGeom>
            <a:avLst/>
            <a:gdLst/>
            <a:ahLst/>
            <a:cxnLst/>
            <a:rect l="l" t="t" r="r" b="b"/>
            <a:pathLst>
              <a:path w="139" h="194" extrusionOk="0">
                <a:moveTo>
                  <a:pt x="28" y="1"/>
                </a:moveTo>
                <a:cubicBezTo>
                  <a:pt x="28" y="1"/>
                  <a:pt x="28" y="28"/>
                  <a:pt x="28" y="28"/>
                </a:cubicBezTo>
                <a:cubicBezTo>
                  <a:pt x="28" y="28"/>
                  <a:pt x="1" y="28"/>
                  <a:pt x="1" y="56"/>
                </a:cubicBezTo>
                <a:cubicBezTo>
                  <a:pt x="1" y="56"/>
                  <a:pt x="1" y="84"/>
                  <a:pt x="1" y="111"/>
                </a:cubicBezTo>
                <a:cubicBezTo>
                  <a:pt x="1" y="111"/>
                  <a:pt x="1" y="111"/>
                  <a:pt x="1" y="139"/>
                </a:cubicBezTo>
                <a:cubicBezTo>
                  <a:pt x="1" y="166"/>
                  <a:pt x="1" y="194"/>
                  <a:pt x="28" y="194"/>
                </a:cubicBezTo>
                <a:lnTo>
                  <a:pt x="111" y="194"/>
                </a:lnTo>
                <a:cubicBezTo>
                  <a:pt x="138" y="194"/>
                  <a:pt x="138" y="166"/>
                  <a:pt x="138" y="139"/>
                </a:cubicBezTo>
                <a:cubicBezTo>
                  <a:pt x="138" y="111"/>
                  <a:pt x="138" y="111"/>
                  <a:pt x="138" y="111"/>
                </a:cubicBezTo>
                <a:cubicBezTo>
                  <a:pt x="138" y="84"/>
                  <a:pt x="138" y="56"/>
                  <a:pt x="138" y="56"/>
                </a:cubicBezTo>
                <a:cubicBezTo>
                  <a:pt x="138" y="28"/>
                  <a:pt x="138" y="28"/>
                  <a:pt x="138" y="28"/>
                </a:cubicBezTo>
                <a:cubicBezTo>
                  <a:pt x="138" y="28"/>
                  <a:pt x="111" y="28"/>
                  <a:pt x="111" y="1"/>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55"/>
          <p:cNvSpPr/>
          <p:nvPr/>
        </p:nvSpPr>
        <p:spPr>
          <a:xfrm>
            <a:off x="702672" y="2678383"/>
            <a:ext cx="5219" cy="4168"/>
          </a:xfrm>
          <a:custGeom>
            <a:avLst/>
            <a:gdLst/>
            <a:ahLst/>
            <a:cxnLst/>
            <a:rect l="l" t="t" r="r" b="b"/>
            <a:pathLst>
              <a:path w="139" h="111" extrusionOk="0">
                <a:moveTo>
                  <a:pt x="56" y="1"/>
                </a:moveTo>
                <a:cubicBezTo>
                  <a:pt x="1" y="1"/>
                  <a:pt x="1" y="111"/>
                  <a:pt x="56" y="111"/>
                </a:cubicBezTo>
                <a:cubicBezTo>
                  <a:pt x="139" y="111"/>
                  <a:pt x="139" y="1"/>
                  <a:pt x="56" y="1"/>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Title 4">
            <a:extLst>
              <a:ext uri="{FF2B5EF4-FFF2-40B4-BE49-F238E27FC236}">
                <a16:creationId xmlns:a16="http://schemas.microsoft.com/office/drawing/2014/main" id="{3A139685-2B80-150B-3133-5A8FE4F03668}"/>
              </a:ext>
            </a:extLst>
          </p:cNvPr>
          <p:cNvSpPr>
            <a:spLocks noGrp="1"/>
          </p:cNvSpPr>
          <p:nvPr>
            <p:ph type="ctrTitle"/>
          </p:nvPr>
        </p:nvSpPr>
        <p:spPr>
          <a:xfrm>
            <a:off x="416150" y="44915"/>
            <a:ext cx="8592384" cy="1793700"/>
          </a:xfrm>
        </p:spPr>
        <p:txBody>
          <a:bodyPr/>
          <a:lstStyle/>
          <a:p>
            <a:pPr algn="ctr"/>
            <a:r>
              <a:rPr lang="en-US" dirty="0"/>
              <a:t>Analytical Tight-Binding Expressions from First Principle Calculations</a:t>
            </a:r>
          </a:p>
        </p:txBody>
      </p:sp>
      <p:pic>
        <p:nvPicPr>
          <p:cNvPr id="8" name="Picture 7" descr="A person wearing glasses and a suit jacket&#10;&#10;Description automatically generated">
            <a:extLst>
              <a:ext uri="{FF2B5EF4-FFF2-40B4-BE49-F238E27FC236}">
                <a16:creationId xmlns:a16="http://schemas.microsoft.com/office/drawing/2014/main" id="{50436BA9-EA36-2A36-5503-995FBDB230B1}"/>
              </a:ext>
            </a:extLst>
          </p:cNvPr>
          <p:cNvPicPr>
            <a:picLocks noChangeAspect="1"/>
          </p:cNvPicPr>
          <p:nvPr/>
        </p:nvPicPr>
        <p:blipFill>
          <a:blip r:embed="rId3"/>
          <a:stretch>
            <a:fillRect/>
          </a:stretch>
        </p:blipFill>
        <p:spPr>
          <a:xfrm>
            <a:off x="163116" y="2192773"/>
            <a:ext cx="1686964" cy="2536787"/>
          </a:xfrm>
          <a:prstGeom prst="ellipse">
            <a:avLst/>
          </a:prstGeom>
          <a:ln>
            <a:solidFill>
              <a:schemeClr val="tx1"/>
            </a:solidFill>
            <a:prstDash val="sysDash"/>
          </a:ln>
        </p:spPr>
      </p:pic>
      <p:sp>
        <p:nvSpPr>
          <p:cNvPr id="11" name="Subtitle 2">
            <a:extLst>
              <a:ext uri="{FF2B5EF4-FFF2-40B4-BE49-F238E27FC236}">
                <a16:creationId xmlns:a16="http://schemas.microsoft.com/office/drawing/2014/main" id="{1CCC82B8-8B5C-6520-F502-FBE0154ABE38}"/>
              </a:ext>
            </a:extLst>
          </p:cNvPr>
          <p:cNvSpPr txBox="1">
            <a:spLocks/>
          </p:cNvSpPr>
          <p:nvPr/>
        </p:nvSpPr>
        <p:spPr>
          <a:xfrm>
            <a:off x="1904470" y="1715188"/>
            <a:ext cx="4761157" cy="64229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lt1"/>
              </a:buClr>
              <a:buSzPts val="1500"/>
              <a:buFont typeface="Source Code Pro Light"/>
              <a:buNone/>
              <a:defRPr sz="1500" b="0" i="0" u="none" strike="noStrike" cap="none">
                <a:solidFill>
                  <a:schemeClr val="lt1"/>
                </a:solidFill>
                <a:latin typeface="Source Code Pro Light"/>
                <a:ea typeface="Source Code Pro Light"/>
                <a:cs typeface="Source Code Pro Light"/>
                <a:sym typeface="Source Code Pro Light"/>
              </a:defRPr>
            </a:lvl1pPr>
            <a:lvl2pPr marL="914400" marR="0" lvl="1" indent="-317500" algn="r" rtl="0">
              <a:lnSpc>
                <a:spcPct val="100000"/>
              </a:lnSpc>
              <a:spcBef>
                <a:spcPts val="0"/>
              </a:spcBef>
              <a:spcAft>
                <a:spcPts val="0"/>
              </a:spcAft>
              <a:buClr>
                <a:schemeClr val="lt1"/>
              </a:buClr>
              <a:buSzPts val="2800"/>
              <a:buFont typeface="Source Code Pro Light"/>
              <a:buNone/>
              <a:defRPr sz="2800" b="0" i="0" u="none" strike="noStrike" cap="none">
                <a:solidFill>
                  <a:schemeClr val="lt1"/>
                </a:solidFill>
                <a:latin typeface="Source Code Pro Light"/>
                <a:ea typeface="Source Code Pro Light"/>
                <a:cs typeface="Source Code Pro Light"/>
                <a:sym typeface="Source Code Pro Light"/>
              </a:defRPr>
            </a:lvl2pPr>
            <a:lvl3pPr marL="1371600" marR="0" lvl="2" indent="-317500" algn="r" rtl="0">
              <a:lnSpc>
                <a:spcPct val="100000"/>
              </a:lnSpc>
              <a:spcBef>
                <a:spcPts val="0"/>
              </a:spcBef>
              <a:spcAft>
                <a:spcPts val="0"/>
              </a:spcAft>
              <a:buClr>
                <a:schemeClr val="lt1"/>
              </a:buClr>
              <a:buSzPts val="2800"/>
              <a:buFont typeface="Source Code Pro Light"/>
              <a:buNone/>
              <a:defRPr sz="2800" b="0" i="0" u="none" strike="noStrike" cap="none">
                <a:solidFill>
                  <a:schemeClr val="lt1"/>
                </a:solidFill>
                <a:latin typeface="Source Code Pro Light"/>
                <a:ea typeface="Source Code Pro Light"/>
                <a:cs typeface="Source Code Pro Light"/>
                <a:sym typeface="Source Code Pro Light"/>
              </a:defRPr>
            </a:lvl3pPr>
            <a:lvl4pPr marL="1828800" marR="0" lvl="3" indent="-317500" algn="r" rtl="0">
              <a:lnSpc>
                <a:spcPct val="100000"/>
              </a:lnSpc>
              <a:spcBef>
                <a:spcPts val="0"/>
              </a:spcBef>
              <a:spcAft>
                <a:spcPts val="0"/>
              </a:spcAft>
              <a:buClr>
                <a:schemeClr val="lt1"/>
              </a:buClr>
              <a:buSzPts val="2800"/>
              <a:buFont typeface="Source Code Pro Light"/>
              <a:buNone/>
              <a:defRPr sz="2800" b="0" i="0" u="none" strike="noStrike" cap="none">
                <a:solidFill>
                  <a:schemeClr val="lt1"/>
                </a:solidFill>
                <a:latin typeface="Source Code Pro Light"/>
                <a:ea typeface="Source Code Pro Light"/>
                <a:cs typeface="Source Code Pro Light"/>
                <a:sym typeface="Source Code Pro Light"/>
              </a:defRPr>
            </a:lvl4pPr>
            <a:lvl5pPr marL="2286000" marR="0" lvl="4" indent="-317500" algn="r" rtl="0">
              <a:lnSpc>
                <a:spcPct val="100000"/>
              </a:lnSpc>
              <a:spcBef>
                <a:spcPts val="0"/>
              </a:spcBef>
              <a:spcAft>
                <a:spcPts val="0"/>
              </a:spcAft>
              <a:buClr>
                <a:schemeClr val="lt1"/>
              </a:buClr>
              <a:buSzPts val="2800"/>
              <a:buFont typeface="Source Code Pro Light"/>
              <a:buNone/>
              <a:defRPr sz="2800" b="0" i="0" u="none" strike="noStrike" cap="none">
                <a:solidFill>
                  <a:schemeClr val="lt1"/>
                </a:solidFill>
                <a:latin typeface="Source Code Pro Light"/>
                <a:ea typeface="Source Code Pro Light"/>
                <a:cs typeface="Source Code Pro Light"/>
                <a:sym typeface="Source Code Pro Light"/>
              </a:defRPr>
            </a:lvl5pPr>
            <a:lvl6pPr marL="2743200" marR="0" lvl="5" indent="-317500" algn="r" rtl="0">
              <a:lnSpc>
                <a:spcPct val="100000"/>
              </a:lnSpc>
              <a:spcBef>
                <a:spcPts val="0"/>
              </a:spcBef>
              <a:spcAft>
                <a:spcPts val="0"/>
              </a:spcAft>
              <a:buClr>
                <a:schemeClr val="lt1"/>
              </a:buClr>
              <a:buSzPts val="2800"/>
              <a:buFont typeface="Source Code Pro Light"/>
              <a:buNone/>
              <a:defRPr sz="2800" b="0" i="0" u="none" strike="noStrike" cap="none">
                <a:solidFill>
                  <a:schemeClr val="lt1"/>
                </a:solidFill>
                <a:latin typeface="Source Code Pro Light"/>
                <a:ea typeface="Source Code Pro Light"/>
                <a:cs typeface="Source Code Pro Light"/>
                <a:sym typeface="Source Code Pro Light"/>
              </a:defRPr>
            </a:lvl6pPr>
            <a:lvl7pPr marL="3200400" marR="0" lvl="6" indent="-317500" algn="r" rtl="0">
              <a:lnSpc>
                <a:spcPct val="100000"/>
              </a:lnSpc>
              <a:spcBef>
                <a:spcPts val="0"/>
              </a:spcBef>
              <a:spcAft>
                <a:spcPts val="0"/>
              </a:spcAft>
              <a:buClr>
                <a:schemeClr val="lt1"/>
              </a:buClr>
              <a:buSzPts val="2800"/>
              <a:buFont typeface="Source Code Pro Light"/>
              <a:buNone/>
              <a:defRPr sz="2800" b="0" i="0" u="none" strike="noStrike" cap="none">
                <a:solidFill>
                  <a:schemeClr val="lt1"/>
                </a:solidFill>
                <a:latin typeface="Source Code Pro Light"/>
                <a:ea typeface="Source Code Pro Light"/>
                <a:cs typeface="Source Code Pro Light"/>
                <a:sym typeface="Source Code Pro Light"/>
              </a:defRPr>
            </a:lvl7pPr>
            <a:lvl8pPr marL="3657600" marR="0" lvl="7" indent="-317500" algn="r" rtl="0">
              <a:lnSpc>
                <a:spcPct val="100000"/>
              </a:lnSpc>
              <a:spcBef>
                <a:spcPts val="0"/>
              </a:spcBef>
              <a:spcAft>
                <a:spcPts val="0"/>
              </a:spcAft>
              <a:buClr>
                <a:schemeClr val="lt1"/>
              </a:buClr>
              <a:buSzPts val="2800"/>
              <a:buFont typeface="Source Code Pro Light"/>
              <a:buNone/>
              <a:defRPr sz="2800" b="0" i="0" u="none" strike="noStrike" cap="none">
                <a:solidFill>
                  <a:schemeClr val="lt1"/>
                </a:solidFill>
                <a:latin typeface="Source Code Pro Light"/>
                <a:ea typeface="Source Code Pro Light"/>
                <a:cs typeface="Source Code Pro Light"/>
                <a:sym typeface="Source Code Pro Light"/>
              </a:defRPr>
            </a:lvl8pPr>
            <a:lvl9pPr marL="4114800" marR="0" lvl="8" indent="-317500" algn="r" rtl="0">
              <a:lnSpc>
                <a:spcPct val="100000"/>
              </a:lnSpc>
              <a:spcBef>
                <a:spcPts val="0"/>
              </a:spcBef>
              <a:spcAft>
                <a:spcPts val="0"/>
              </a:spcAft>
              <a:buClr>
                <a:schemeClr val="lt1"/>
              </a:buClr>
              <a:buSzPts val="2800"/>
              <a:buFont typeface="Source Code Pro Light"/>
              <a:buNone/>
              <a:defRPr sz="2800" b="0" i="0" u="none" strike="noStrike" cap="none">
                <a:solidFill>
                  <a:schemeClr val="lt1"/>
                </a:solidFill>
                <a:latin typeface="Source Code Pro Light"/>
                <a:ea typeface="Source Code Pro Light"/>
                <a:cs typeface="Source Code Pro Light"/>
                <a:sym typeface="Source Code Pro Light"/>
              </a:defRPr>
            </a:lvl9pPr>
          </a:lstStyle>
          <a:p>
            <a:pPr algn="just"/>
            <a:r>
              <a:rPr lang="en-US" sz="1200" dirty="0"/>
              <a:t>By Collins Kariuki</a:t>
            </a:r>
            <a:r>
              <a:rPr lang="en-US" sz="1200" baseline="30000" dirty="0"/>
              <a:t>1,2</a:t>
            </a:r>
          </a:p>
          <a:p>
            <a:pPr algn="just"/>
            <a:r>
              <a:rPr lang="en-US" sz="1200" dirty="0"/>
              <a:t>Advisors: Sophie Beck</a:t>
            </a:r>
            <a:r>
              <a:rPr lang="en-US" sz="1200" baseline="30000" dirty="0"/>
              <a:t>2</a:t>
            </a:r>
            <a:r>
              <a:rPr lang="en-US" sz="1200" dirty="0"/>
              <a:t> and Olivier Gingras</a:t>
            </a:r>
            <a:r>
              <a:rPr lang="en-US" sz="1200" baseline="30000" dirty="0"/>
              <a:t>2</a:t>
            </a:r>
          </a:p>
        </p:txBody>
      </p:sp>
      <p:sp>
        <p:nvSpPr>
          <p:cNvPr id="2" name="Subtitle 2">
            <a:extLst>
              <a:ext uri="{FF2B5EF4-FFF2-40B4-BE49-F238E27FC236}">
                <a16:creationId xmlns:a16="http://schemas.microsoft.com/office/drawing/2014/main" id="{464F21C0-D5B2-8FA9-9E1B-E4608E81EC89}"/>
              </a:ext>
            </a:extLst>
          </p:cNvPr>
          <p:cNvSpPr txBox="1">
            <a:spLocks/>
          </p:cNvSpPr>
          <p:nvPr/>
        </p:nvSpPr>
        <p:spPr>
          <a:xfrm>
            <a:off x="1773642" y="3276268"/>
            <a:ext cx="7207242" cy="54637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lt1"/>
              </a:buClr>
              <a:buSzPts val="1500"/>
              <a:buFont typeface="Source Code Pro Light"/>
              <a:buNone/>
              <a:defRPr sz="1500" b="0" i="0" u="none" strike="noStrike" cap="none">
                <a:solidFill>
                  <a:schemeClr val="lt1"/>
                </a:solidFill>
                <a:latin typeface="Source Code Pro Light"/>
                <a:ea typeface="Source Code Pro Light"/>
                <a:cs typeface="Source Code Pro Light"/>
                <a:sym typeface="Source Code Pro Light"/>
              </a:defRPr>
            </a:lvl1pPr>
            <a:lvl2pPr marL="914400" marR="0" lvl="1" indent="-317500" algn="r" rtl="0">
              <a:lnSpc>
                <a:spcPct val="100000"/>
              </a:lnSpc>
              <a:spcBef>
                <a:spcPts val="0"/>
              </a:spcBef>
              <a:spcAft>
                <a:spcPts val="0"/>
              </a:spcAft>
              <a:buClr>
                <a:schemeClr val="lt1"/>
              </a:buClr>
              <a:buSzPts val="2800"/>
              <a:buFont typeface="Source Code Pro Light"/>
              <a:buNone/>
              <a:defRPr sz="2800" b="0" i="0" u="none" strike="noStrike" cap="none">
                <a:solidFill>
                  <a:schemeClr val="lt1"/>
                </a:solidFill>
                <a:latin typeface="Source Code Pro Light"/>
                <a:ea typeface="Source Code Pro Light"/>
                <a:cs typeface="Source Code Pro Light"/>
                <a:sym typeface="Source Code Pro Light"/>
              </a:defRPr>
            </a:lvl2pPr>
            <a:lvl3pPr marL="1371600" marR="0" lvl="2" indent="-317500" algn="r" rtl="0">
              <a:lnSpc>
                <a:spcPct val="100000"/>
              </a:lnSpc>
              <a:spcBef>
                <a:spcPts val="0"/>
              </a:spcBef>
              <a:spcAft>
                <a:spcPts val="0"/>
              </a:spcAft>
              <a:buClr>
                <a:schemeClr val="lt1"/>
              </a:buClr>
              <a:buSzPts val="2800"/>
              <a:buFont typeface="Source Code Pro Light"/>
              <a:buNone/>
              <a:defRPr sz="2800" b="0" i="0" u="none" strike="noStrike" cap="none">
                <a:solidFill>
                  <a:schemeClr val="lt1"/>
                </a:solidFill>
                <a:latin typeface="Source Code Pro Light"/>
                <a:ea typeface="Source Code Pro Light"/>
                <a:cs typeface="Source Code Pro Light"/>
                <a:sym typeface="Source Code Pro Light"/>
              </a:defRPr>
            </a:lvl3pPr>
            <a:lvl4pPr marL="1828800" marR="0" lvl="3" indent="-317500" algn="r" rtl="0">
              <a:lnSpc>
                <a:spcPct val="100000"/>
              </a:lnSpc>
              <a:spcBef>
                <a:spcPts val="0"/>
              </a:spcBef>
              <a:spcAft>
                <a:spcPts val="0"/>
              </a:spcAft>
              <a:buClr>
                <a:schemeClr val="lt1"/>
              </a:buClr>
              <a:buSzPts val="2800"/>
              <a:buFont typeface="Source Code Pro Light"/>
              <a:buNone/>
              <a:defRPr sz="2800" b="0" i="0" u="none" strike="noStrike" cap="none">
                <a:solidFill>
                  <a:schemeClr val="lt1"/>
                </a:solidFill>
                <a:latin typeface="Source Code Pro Light"/>
                <a:ea typeface="Source Code Pro Light"/>
                <a:cs typeface="Source Code Pro Light"/>
                <a:sym typeface="Source Code Pro Light"/>
              </a:defRPr>
            </a:lvl4pPr>
            <a:lvl5pPr marL="2286000" marR="0" lvl="4" indent="-317500" algn="r" rtl="0">
              <a:lnSpc>
                <a:spcPct val="100000"/>
              </a:lnSpc>
              <a:spcBef>
                <a:spcPts val="0"/>
              </a:spcBef>
              <a:spcAft>
                <a:spcPts val="0"/>
              </a:spcAft>
              <a:buClr>
                <a:schemeClr val="lt1"/>
              </a:buClr>
              <a:buSzPts val="2800"/>
              <a:buFont typeface="Source Code Pro Light"/>
              <a:buNone/>
              <a:defRPr sz="2800" b="0" i="0" u="none" strike="noStrike" cap="none">
                <a:solidFill>
                  <a:schemeClr val="lt1"/>
                </a:solidFill>
                <a:latin typeface="Source Code Pro Light"/>
                <a:ea typeface="Source Code Pro Light"/>
                <a:cs typeface="Source Code Pro Light"/>
                <a:sym typeface="Source Code Pro Light"/>
              </a:defRPr>
            </a:lvl5pPr>
            <a:lvl6pPr marL="2743200" marR="0" lvl="5" indent="-317500" algn="r" rtl="0">
              <a:lnSpc>
                <a:spcPct val="100000"/>
              </a:lnSpc>
              <a:spcBef>
                <a:spcPts val="0"/>
              </a:spcBef>
              <a:spcAft>
                <a:spcPts val="0"/>
              </a:spcAft>
              <a:buClr>
                <a:schemeClr val="lt1"/>
              </a:buClr>
              <a:buSzPts val="2800"/>
              <a:buFont typeface="Source Code Pro Light"/>
              <a:buNone/>
              <a:defRPr sz="2800" b="0" i="0" u="none" strike="noStrike" cap="none">
                <a:solidFill>
                  <a:schemeClr val="lt1"/>
                </a:solidFill>
                <a:latin typeface="Source Code Pro Light"/>
                <a:ea typeface="Source Code Pro Light"/>
                <a:cs typeface="Source Code Pro Light"/>
                <a:sym typeface="Source Code Pro Light"/>
              </a:defRPr>
            </a:lvl6pPr>
            <a:lvl7pPr marL="3200400" marR="0" lvl="6" indent="-317500" algn="r" rtl="0">
              <a:lnSpc>
                <a:spcPct val="100000"/>
              </a:lnSpc>
              <a:spcBef>
                <a:spcPts val="0"/>
              </a:spcBef>
              <a:spcAft>
                <a:spcPts val="0"/>
              </a:spcAft>
              <a:buClr>
                <a:schemeClr val="lt1"/>
              </a:buClr>
              <a:buSzPts val="2800"/>
              <a:buFont typeface="Source Code Pro Light"/>
              <a:buNone/>
              <a:defRPr sz="2800" b="0" i="0" u="none" strike="noStrike" cap="none">
                <a:solidFill>
                  <a:schemeClr val="lt1"/>
                </a:solidFill>
                <a:latin typeface="Source Code Pro Light"/>
                <a:ea typeface="Source Code Pro Light"/>
                <a:cs typeface="Source Code Pro Light"/>
                <a:sym typeface="Source Code Pro Light"/>
              </a:defRPr>
            </a:lvl7pPr>
            <a:lvl8pPr marL="3657600" marR="0" lvl="7" indent="-317500" algn="r" rtl="0">
              <a:lnSpc>
                <a:spcPct val="100000"/>
              </a:lnSpc>
              <a:spcBef>
                <a:spcPts val="0"/>
              </a:spcBef>
              <a:spcAft>
                <a:spcPts val="0"/>
              </a:spcAft>
              <a:buClr>
                <a:schemeClr val="lt1"/>
              </a:buClr>
              <a:buSzPts val="2800"/>
              <a:buFont typeface="Source Code Pro Light"/>
              <a:buNone/>
              <a:defRPr sz="2800" b="0" i="0" u="none" strike="noStrike" cap="none">
                <a:solidFill>
                  <a:schemeClr val="lt1"/>
                </a:solidFill>
                <a:latin typeface="Source Code Pro Light"/>
                <a:ea typeface="Source Code Pro Light"/>
                <a:cs typeface="Source Code Pro Light"/>
                <a:sym typeface="Source Code Pro Light"/>
              </a:defRPr>
            </a:lvl8pPr>
            <a:lvl9pPr marL="4114800" marR="0" lvl="8" indent="-317500" algn="r" rtl="0">
              <a:lnSpc>
                <a:spcPct val="100000"/>
              </a:lnSpc>
              <a:spcBef>
                <a:spcPts val="0"/>
              </a:spcBef>
              <a:spcAft>
                <a:spcPts val="0"/>
              </a:spcAft>
              <a:buClr>
                <a:schemeClr val="lt1"/>
              </a:buClr>
              <a:buSzPts val="2800"/>
              <a:buFont typeface="Source Code Pro Light"/>
              <a:buNone/>
              <a:defRPr sz="2800" b="0" i="0" u="none" strike="noStrike" cap="none">
                <a:solidFill>
                  <a:schemeClr val="lt1"/>
                </a:solidFill>
                <a:latin typeface="Source Code Pro Light"/>
                <a:ea typeface="Source Code Pro Light"/>
                <a:cs typeface="Source Code Pro Light"/>
                <a:sym typeface="Source Code Pro Light"/>
              </a:defRPr>
            </a:lvl9pPr>
          </a:lstStyle>
          <a:p>
            <a:pPr algn="just"/>
            <a:r>
              <a:rPr lang="en-US" sz="1100" dirty="0"/>
              <a:t>Department of Physics and Astronomy, Pomona College, Claremont, CA 91711 </a:t>
            </a:r>
            <a:r>
              <a:rPr lang="en-US" sz="1100" baseline="30000" dirty="0"/>
              <a:t>1</a:t>
            </a:r>
          </a:p>
          <a:p>
            <a:pPr algn="just"/>
            <a:r>
              <a:rPr lang="en-US" sz="1100" dirty="0"/>
              <a:t>Center for Computational Quantum Physics, Flatiron Institute, New York, NY 10010 </a:t>
            </a:r>
            <a:r>
              <a:rPr lang="en-US" sz="1100" baseline="30000" dirty="0"/>
              <a:t>2</a:t>
            </a:r>
          </a:p>
          <a:p>
            <a:pPr algn="just"/>
            <a:endParaRPr lang="en-US" sz="1100" baseline="30000" dirty="0"/>
          </a:p>
        </p:txBody>
      </p:sp>
      <p:pic>
        <p:nvPicPr>
          <p:cNvPr id="10" name="Picture 9" descr="Blue text on a black background&#10;&#10;Description automatically generated">
            <a:extLst>
              <a:ext uri="{FF2B5EF4-FFF2-40B4-BE49-F238E27FC236}">
                <a16:creationId xmlns:a16="http://schemas.microsoft.com/office/drawing/2014/main" id="{EF858B6B-C638-72F9-0800-6CF3A22CA317}"/>
              </a:ext>
            </a:extLst>
          </p:cNvPr>
          <p:cNvPicPr>
            <a:picLocks noChangeAspect="1"/>
          </p:cNvPicPr>
          <p:nvPr/>
        </p:nvPicPr>
        <p:blipFill>
          <a:blip r:embed="rId4"/>
          <a:stretch>
            <a:fillRect/>
          </a:stretch>
        </p:blipFill>
        <p:spPr>
          <a:xfrm>
            <a:off x="5122491" y="4123101"/>
            <a:ext cx="1905702" cy="796105"/>
          </a:xfrm>
          <a:prstGeom prst="rect">
            <a:avLst/>
          </a:prstGeom>
          <a:solidFill>
            <a:schemeClr val="accent3"/>
          </a:solidFill>
        </p:spPr>
      </p:pic>
      <p:pic>
        <p:nvPicPr>
          <p:cNvPr id="14" name="Picture 13" descr="A logo with text and a triangle in center&#10;&#10;Description automatically generated">
            <a:extLst>
              <a:ext uri="{FF2B5EF4-FFF2-40B4-BE49-F238E27FC236}">
                <a16:creationId xmlns:a16="http://schemas.microsoft.com/office/drawing/2014/main" id="{C1264195-E180-8490-0A8D-96F74AD06F31}"/>
              </a:ext>
            </a:extLst>
          </p:cNvPr>
          <p:cNvPicPr>
            <a:picLocks noChangeAspect="1"/>
          </p:cNvPicPr>
          <p:nvPr/>
        </p:nvPicPr>
        <p:blipFill>
          <a:blip r:embed="rId5"/>
          <a:stretch>
            <a:fillRect/>
          </a:stretch>
        </p:blipFill>
        <p:spPr>
          <a:xfrm>
            <a:off x="7183832" y="3802157"/>
            <a:ext cx="1414198" cy="1414198"/>
          </a:xfrm>
          <a:prstGeom prst="rect">
            <a:avLst/>
          </a:prstGeom>
        </p:spPr>
      </p:pic>
      <p:pic>
        <p:nvPicPr>
          <p:cNvPr id="16" name="Picture 15" descr="A black background with white text&#10;&#10;Description automatically generated">
            <a:extLst>
              <a:ext uri="{FF2B5EF4-FFF2-40B4-BE49-F238E27FC236}">
                <a16:creationId xmlns:a16="http://schemas.microsoft.com/office/drawing/2014/main" id="{BD52177F-8DE5-4B5E-971C-ADB5389EE467}"/>
              </a:ext>
            </a:extLst>
          </p:cNvPr>
          <p:cNvPicPr>
            <a:picLocks noChangeAspect="1"/>
          </p:cNvPicPr>
          <p:nvPr/>
        </p:nvPicPr>
        <p:blipFill>
          <a:blip r:embed="rId6"/>
          <a:stretch>
            <a:fillRect/>
          </a:stretch>
        </p:blipFill>
        <p:spPr>
          <a:xfrm>
            <a:off x="2830043" y="4309749"/>
            <a:ext cx="2183667" cy="631554"/>
          </a:xfrm>
          <a:prstGeom prst="rect">
            <a:avLst/>
          </a:prstGeom>
          <a:solidFill>
            <a:schemeClr val="accent4"/>
          </a:solidFill>
        </p:spPr>
      </p:pic>
      <p:sp>
        <p:nvSpPr>
          <p:cNvPr id="21" name="Google Shape;1438;p59">
            <a:hlinkClick r:id="" action="ppaction://hlinkshowjump?jump=previousslide"/>
            <a:extLst>
              <a:ext uri="{FF2B5EF4-FFF2-40B4-BE49-F238E27FC236}">
                <a16:creationId xmlns:a16="http://schemas.microsoft.com/office/drawing/2014/main" id="{41823412-11F2-3551-8378-B376481D7618}"/>
              </a:ext>
            </a:extLst>
          </p:cNvPr>
          <p:cNvSpPr/>
          <p:nvPr/>
        </p:nvSpPr>
        <p:spPr>
          <a:xfrm rot="2700000">
            <a:off x="186294" y="966081"/>
            <a:ext cx="233770" cy="233770"/>
          </a:xfrm>
          <a:prstGeom prst="halfFrame">
            <a:avLst>
              <a:gd name="adj1" fmla="val 11354"/>
              <a:gd name="adj2" fmla="val 10736"/>
            </a:avLst>
          </a:pr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439;p59">
            <a:hlinkClick r:id="rId7" action="ppaction://hlinksldjump"/>
            <a:extLst>
              <a:ext uri="{FF2B5EF4-FFF2-40B4-BE49-F238E27FC236}">
                <a16:creationId xmlns:a16="http://schemas.microsoft.com/office/drawing/2014/main" id="{519B1703-341A-642F-EE0F-4E0A5FC2FEB6}"/>
              </a:ext>
            </a:extLst>
          </p:cNvPr>
          <p:cNvSpPr/>
          <p:nvPr/>
        </p:nvSpPr>
        <p:spPr>
          <a:xfrm>
            <a:off x="137904" y="1633820"/>
            <a:ext cx="489128" cy="342600"/>
          </a:xfrm>
          <a:prstGeom prst="frame">
            <a:avLst>
              <a:gd name="adj1" fmla="val 6852"/>
            </a:avLst>
          </a:prstGeom>
          <a:gradFill>
            <a:gsLst>
              <a:gs pos="0">
                <a:srgbClr val="B45F06"/>
              </a:gs>
              <a:gs pos="100000">
                <a:srgbClr val="F1C232"/>
              </a:gs>
            </a:gsLst>
            <a:lin ang="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dirty="0">
                <a:solidFill>
                  <a:schemeClr val="lt1"/>
                </a:solidFill>
                <a:uFill>
                  <a:noFill/>
                </a:uFill>
                <a:latin typeface="Teko"/>
                <a:ea typeface="Teko"/>
                <a:cs typeface="Teko"/>
                <a:sym typeface="Teko"/>
              </a:rPr>
              <a:t>20</a:t>
            </a:r>
            <a:endParaRPr sz="2500" dirty="0">
              <a:solidFill>
                <a:schemeClr val="lt1"/>
              </a:solidFill>
              <a:latin typeface="Teko"/>
              <a:ea typeface="Teko"/>
              <a:cs typeface="Teko"/>
              <a:sym typeface="Teko"/>
            </a:endParaRPr>
          </a:p>
        </p:txBody>
      </p:sp>
      <p:sp>
        <p:nvSpPr>
          <p:cNvPr id="23" name="Google Shape;1440;p59">
            <a:hlinkClick r:id="rId8" action="ppaction://hlinksldjump"/>
            <a:extLst>
              <a:ext uri="{FF2B5EF4-FFF2-40B4-BE49-F238E27FC236}">
                <a16:creationId xmlns:a16="http://schemas.microsoft.com/office/drawing/2014/main" id="{F8816C6C-C479-9A71-0D5E-378E9BD2569E}"/>
              </a:ext>
            </a:extLst>
          </p:cNvPr>
          <p:cNvSpPr/>
          <p:nvPr/>
        </p:nvSpPr>
        <p:spPr>
          <a:xfrm>
            <a:off x="134242" y="1176145"/>
            <a:ext cx="335100" cy="342600"/>
          </a:xfrm>
          <a:prstGeom prst="frame">
            <a:avLst>
              <a:gd name="adj1" fmla="val 6852"/>
            </a:avLst>
          </a:prstGeom>
          <a:gradFill>
            <a:gsLst>
              <a:gs pos="0">
                <a:srgbClr val="B45F06"/>
              </a:gs>
              <a:gs pos="100000">
                <a:srgbClr val="F1C232"/>
              </a:gs>
            </a:gsLst>
            <a:lin ang="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dirty="0">
                <a:solidFill>
                  <a:schemeClr val="lt1"/>
                </a:solidFill>
                <a:uFill>
                  <a:noFill/>
                </a:uFill>
                <a:latin typeface="Teko"/>
                <a:ea typeface="Teko"/>
                <a:cs typeface="Teko"/>
                <a:sym typeface="Teko"/>
              </a:rPr>
              <a:t>1</a:t>
            </a:r>
            <a:endParaRPr sz="2500" dirty="0">
              <a:solidFill>
                <a:schemeClr val="lt1"/>
              </a:solidFill>
              <a:latin typeface="Teko"/>
              <a:ea typeface="Teko"/>
              <a:cs typeface="Teko"/>
              <a:sym typeface="Teko"/>
            </a:endParaRPr>
          </a:p>
        </p:txBody>
      </p:sp>
      <p:sp>
        <p:nvSpPr>
          <p:cNvPr id="24" name="Google Shape;1441;p59">
            <a:hlinkClick r:id="" action="ppaction://hlinkshowjump?jump=nextslide"/>
            <a:extLst>
              <a:ext uri="{FF2B5EF4-FFF2-40B4-BE49-F238E27FC236}">
                <a16:creationId xmlns:a16="http://schemas.microsoft.com/office/drawing/2014/main" id="{B8380856-2B0D-0CB9-D2EF-FEE6E3F17869}"/>
              </a:ext>
            </a:extLst>
          </p:cNvPr>
          <p:cNvSpPr/>
          <p:nvPr/>
        </p:nvSpPr>
        <p:spPr>
          <a:xfrm rot="-8100000">
            <a:off x="186294" y="1971981"/>
            <a:ext cx="233770" cy="233770"/>
          </a:xfrm>
          <a:prstGeom prst="halfFrame">
            <a:avLst>
              <a:gd name="adj1" fmla="val 11354"/>
              <a:gd name="adj2" fmla="val 10736"/>
            </a:avLst>
          </a:pr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023"/>
        <p:cNvGrpSpPr/>
        <p:nvPr/>
      </p:nvGrpSpPr>
      <p:grpSpPr>
        <a:xfrm>
          <a:off x="0" y="0"/>
          <a:ext cx="0" cy="0"/>
          <a:chOff x="0" y="0"/>
          <a:chExt cx="0" cy="0"/>
        </a:xfrm>
      </p:grpSpPr>
      <p:sp>
        <p:nvSpPr>
          <p:cNvPr id="3024" name="Google Shape;3024;p97"/>
          <p:cNvSpPr txBox="1">
            <a:spLocks noGrp="1"/>
          </p:cNvSpPr>
          <p:nvPr>
            <p:ph type="title"/>
          </p:nvPr>
        </p:nvSpPr>
        <p:spPr>
          <a:xfrm>
            <a:off x="719999" y="2382300"/>
            <a:ext cx="5880497" cy="744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METHODS &amp; DATA ANALYSES</a:t>
            </a:r>
            <a:endParaRPr dirty="0"/>
          </a:p>
        </p:txBody>
      </p:sp>
      <p:sp>
        <p:nvSpPr>
          <p:cNvPr id="3025" name="Google Shape;3025;p97"/>
          <p:cNvSpPr txBox="1">
            <a:spLocks noGrp="1"/>
          </p:cNvSpPr>
          <p:nvPr>
            <p:ph type="subTitle" idx="1"/>
          </p:nvPr>
        </p:nvSpPr>
        <p:spPr>
          <a:xfrm>
            <a:off x="720000" y="3170700"/>
            <a:ext cx="4826558" cy="744600"/>
          </a:xfrm>
          <a:prstGeom prst="rect">
            <a:avLst/>
          </a:prstGeom>
        </p:spPr>
        <p:txBody>
          <a:bodyPr spcFirstLastPara="1" wrap="square" lIns="91425" tIns="91425" rIns="91425" bIns="91425" anchor="t" anchorCtr="0">
            <a:noAutofit/>
          </a:bodyPr>
          <a:lstStyle/>
          <a:p>
            <a:pPr marL="0" lvl="0" indent="0" algn="r" rtl="0">
              <a:spcBef>
                <a:spcPts val="0"/>
              </a:spcBef>
              <a:spcAft>
                <a:spcPts val="1200"/>
              </a:spcAft>
              <a:buNone/>
            </a:pPr>
            <a:r>
              <a:rPr lang="en-US" dirty="0"/>
              <a:t>First principles to simple TB model; interfaces and features</a:t>
            </a:r>
          </a:p>
        </p:txBody>
      </p:sp>
      <p:sp>
        <p:nvSpPr>
          <p:cNvPr id="3026" name="Google Shape;3026;p97">
            <a:hlinkClick r:id="" action="ppaction://hlinkshowjump?jump=previousslide"/>
          </p:cNvPr>
          <p:cNvSpPr/>
          <p:nvPr/>
        </p:nvSpPr>
        <p:spPr>
          <a:xfrm rot="2700000">
            <a:off x="242640" y="1951903"/>
            <a:ext cx="233770" cy="233770"/>
          </a:xfrm>
          <a:prstGeom prst="halfFrame">
            <a:avLst>
              <a:gd name="adj1" fmla="val 11354"/>
              <a:gd name="adj2" fmla="val 10736"/>
            </a:avLst>
          </a:pr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97">
            <a:hlinkClick r:id="rId3" action="ppaction://hlinksldjump"/>
          </p:cNvPr>
          <p:cNvSpPr/>
          <p:nvPr/>
        </p:nvSpPr>
        <p:spPr>
          <a:xfrm>
            <a:off x="194249" y="2619642"/>
            <a:ext cx="525749" cy="342600"/>
          </a:xfrm>
          <a:prstGeom prst="frame">
            <a:avLst>
              <a:gd name="adj1" fmla="val 6852"/>
            </a:avLst>
          </a:prstGeom>
          <a:gradFill>
            <a:gsLst>
              <a:gs pos="0">
                <a:srgbClr val="B45F06"/>
              </a:gs>
              <a:gs pos="100000">
                <a:srgbClr val="F1C232"/>
              </a:gs>
            </a:gsLst>
            <a:lin ang="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dirty="0">
                <a:solidFill>
                  <a:schemeClr val="lt1"/>
                </a:solidFill>
                <a:uFill>
                  <a:noFill/>
                </a:uFill>
                <a:latin typeface="Teko"/>
                <a:ea typeface="Teko"/>
                <a:cs typeface="Teko"/>
                <a:sym typeface="Teko"/>
              </a:rPr>
              <a:t>20</a:t>
            </a:r>
            <a:endParaRPr sz="2500" dirty="0">
              <a:solidFill>
                <a:schemeClr val="lt1"/>
              </a:solidFill>
              <a:latin typeface="Teko"/>
              <a:ea typeface="Teko"/>
              <a:cs typeface="Teko"/>
              <a:sym typeface="Teko"/>
            </a:endParaRPr>
          </a:p>
        </p:txBody>
      </p:sp>
      <p:sp>
        <p:nvSpPr>
          <p:cNvPr id="3028" name="Google Shape;3028;p97">
            <a:hlinkClick r:id="rId4" action="ppaction://hlinksldjump"/>
          </p:cNvPr>
          <p:cNvSpPr/>
          <p:nvPr/>
        </p:nvSpPr>
        <p:spPr>
          <a:xfrm>
            <a:off x="190587" y="2161967"/>
            <a:ext cx="431581" cy="342600"/>
          </a:xfrm>
          <a:prstGeom prst="frame">
            <a:avLst>
              <a:gd name="adj1" fmla="val 6852"/>
            </a:avLst>
          </a:prstGeom>
          <a:gradFill>
            <a:gsLst>
              <a:gs pos="0">
                <a:srgbClr val="B45F06"/>
              </a:gs>
              <a:gs pos="100000">
                <a:srgbClr val="F1C232"/>
              </a:gs>
            </a:gsLst>
            <a:lin ang="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dirty="0">
                <a:solidFill>
                  <a:schemeClr val="lt1"/>
                </a:solidFill>
                <a:uFill>
                  <a:noFill/>
                </a:uFill>
                <a:latin typeface="Teko"/>
                <a:ea typeface="Teko"/>
                <a:cs typeface="Teko"/>
                <a:sym typeface="Teko"/>
              </a:rPr>
              <a:t>10</a:t>
            </a:r>
            <a:endParaRPr sz="2500" dirty="0">
              <a:solidFill>
                <a:schemeClr val="lt1"/>
              </a:solidFill>
              <a:latin typeface="Teko"/>
              <a:ea typeface="Teko"/>
              <a:cs typeface="Teko"/>
              <a:sym typeface="Teko"/>
            </a:endParaRPr>
          </a:p>
        </p:txBody>
      </p:sp>
      <p:sp>
        <p:nvSpPr>
          <p:cNvPr id="3029" name="Google Shape;3029;p97">
            <a:hlinkClick r:id="" action="ppaction://hlinkshowjump?jump=nextslide"/>
          </p:cNvPr>
          <p:cNvSpPr/>
          <p:nvPr/>
        </p:nvSpPr>
        <p:spPr>
          <a:xfrm rot="-8100000">
            <a:off x="242640" y="2957803"/>
            <a:ext cx="233770" cy="233770"/>
          </a:xfrm>
          <a:prstGeom prst="halfFrame">
            <a:avLst>
              <a:gd name="adj1" fmla="val 11354"/>
              <a:gd name="adj2" fmla="val 10736"/>
            </a:avLst>
          </a:pr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97"/>
          <p:cNvSpPr txBox="1">
            <a:spLocks noGrp="1"/>
          </p:cNvSpPr>
          <p:nvPr>
            <p:ph type="title" idx="2"/>
          </p:nvPr>
        </p:nvSpPr>
        <p:spPr>
          <a:xfrm>
            <a:off x="2905500" y="1228200"/>
            <a:ext cx="1435500" cy="11103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03.</a:t>
            </a:r>
            <a:endParaRPr/>
          </a:p>
        </p:txBody>
      </p:sp>
      <p:pic>
        <p:nvPicPr>
          <p:cNvPr id="3031" name="Google Shape;3031;p97"/>
          <p:cNvPicPr preferRelativeResize="0"/>
          <p:nvPr/>
        </p:nvPicPr>
        <p:blipFill rotWithShape="1">
          <a:blip r:embed="rId5">
            <a:alphaModFix/>
          </a:blip>
          <a:srcRect l="14662" r="11433"/>
          <a:stretch/>
        </p:blipFill>
        <p:spPr>
          <a:xfrm>
            <a:off x="6358758" y="798850"/>
            <a:ext cx="1956567" cy="2163392"/>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57"/>
        <p:cNvGrpSpPr/>
        <p:nvPr/>
      </p:nvGrpSpPr>
      <p:grpSpPr>
        <a:xfrm>
          <a:off x="0" y="0"/>
          <a:ext cx="0" cy="0"/>
          <a:chOff x="0" y="0"/>
          <a:chExt cx="0" cy="0"/>
        </a:xfrm>
      </p:grpSpPr>
      <p:sp>
        <p:nvSpPr>
          <p:cNvPr id="1685" name="Google Shape;1685;p65"/>
          <p:cNvSpPr txBox="1">
            <a:spLocks noGrp="1"/>
          </p:cNvSpPr>
          <p:nvPr>
            <p:ph type="title"/>
          </p:nvPr>
        </p:nvSpPr>
        <p:spPr>
          <a:xfrm>
            <a:off x="728700" y="198483"/>
            <a:ext cx="6459500" cy="855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HIERARCHY OF S/WARE. </a:t>
            </a:r>
            <a:r>
              <a:rPr lang="en-US" i="1" dirty="0"/>
              <a:t>WHERE DO I COME IN?</a:t>
            </a:r>
            <a:endParaRPr i="1" dirty="0"/>
          </a:p>
        </p:txBody>
      </p:sp>
      <p:sp>
        <p:nvSpPr>
          <p:cNvPr id="1692" name="Google Shape;1692;p65">
            <a:hlinkClick r:id="" action="ppaction://hlinkshowjump?jump=previousslide"/>
          </p:cNvPr>
          <p:cNvSpPr/>
          <p:nvPr/>
        </p:nvSpPr>
        <p:spPr>
          <a:xfrm rot="2700000">
            <a:off x="242640" y="1951903"/>
            <a:ext cx="233770" cy="233770"/>
          </a:xfrm>
          <a:prstGeom prst="halfFrame">
            <a:avLst>
              <a:gd name="adj1" fmla="val 11354"/>
              <a:gd name="adj2" fmla="val 10736"/>
            </a:avLst>
          </a:pr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65">
            <a:hlinkClick r:id="rId3" action="ppaction://hlinksldjump"/>
          </p:cNvPr>
          <p:cNvSpPr/>
          <p:nvPr/>
        </p:nvSpPr>
        <p:spPr>
          <a:xfrm>
            <a:off x="194250" y="2619642"/>
            <a:ext cx="534450" cy="342600"/>
          </a:xfrm>
          <a:prstGeom prst="frame">
            <a:avLst>
              <a:gd name="adj1" fmla="val 6852"/>
            </a:avLst>
          </a:prstGeom>
          <a:gradFill>
            <a:gsLst>
              <a:gs pos="0">
                <a:srgbClr val="B45F06"/>
              </a:gs>
              <a:gs pos="100000">
                <a:srgbClr val="F1C232"/>
              </a:gs>
            </a:gsLst>
            <a:lin ang="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dirty="0">
                <a:solidFill>
                  <a:schemeClr val="lt1"/>
                </a:solidFill>
                <a:uFill>
                  <a:noFill/>
                </a:uFill>
                <a:latin typeface="Teko"/>
                <a:ea typeface="Teko"/>
                <a:cs typeface="Teko"/>
                <a:sym typeface="Teko"/>
              </a:rPr>
              <a:t>20</a:t>
            </a:r>
            <a:endParaRPr sz="2500" dirty="0">
              <a:solidFill>
                <a:schemeClr val="lt1"/>
              </a:solidFill>
              <a:latin typeface="Teko"/>
              <a:ea typeface="Teko"/>
              <a:cs typeface="Teko"/>
              <a:sym typeface="Teko"/>
            </a:endParaRPr>
          </a:p>
        </p:txBody>
      </p:sp>
      <p:sp>
        <p:nvSpPr>
          <p:cNvPr id="1694" name="Google Shape;1694;p65">
            <a:hlinkClick r:id="rId4" action="ppaction://hlinksldjump"/>
          </p:cNvPr>
          <p:cNvSpPr/>
          <p:nvPr/>
        </p:nvSpPr>
        <p:spPr>
          <a:xfrm>
            <a:off x="190588" y="2161967"/>
            <a:ext cx="430358" cy="342600"/>
          </a:xfrm>
          <a:prstGeom prst="frame">
            <a:avLst>
              <a:gd name="adj1" fmla="val 6852"/>
            </a:avLst>
          </a:prstGeom>
          <a:gradFill>
            <a:gsLst>
              <a:gs pos="0">
                <a:srgbClr val="B45F06"/>
              </a:gs>
              <a:gs pos="100000">
                <a:srgbClr val="F1C232"/>
              </a:gs>
            </a:gsLst>
            <a:lin ang="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dirty="0">
                <a:solidFill>
                  <a:schemeClr val="lt1"/>
                </a:solidFill>
                <a:uFill>
                  <a:noFill/>
                </a:uFill>
                <a:latin typeface="Teko"/>
                <a:ea typeface="Teko"/>
                <a:cs typeface="Teko"/>
                <a:sym typeface="Teko"/>
              </a:rPr>
              <a:t>11</a:t>
            </a:r>
            <a:endParaRPr sz="2500" dirty="0">
              <a:solidFill>
                <a:schemeClr val="lt1"/>
              </a:solidFill>
              <a:latin typeface="Teko"/>
              <a:ea typeface="Teko"/>
              <a:cs typeface="Teko"/>
              <a:sym typeface="Teko"/>
            </a:endParaRPr>
          </a:p>
        </p:txBody>
      </p:sp>
      <p:sp>
        <p:nvSpPr>
          <p:cNvPr id="1695" name="Google Shape;1695;p65">
            <a:hlinkClick r:id="" action="ppaction://hlinkshowjump?jump=nextslide"/>
          </p:cNvPr>
          <p:cNvSpPr/>
          <p:nvPr/>
        </p:nvSpPr>
        <p:spPr>
          <a:xfrm rot="-8100000">
            <a:off x="242640" y="2957803"/>
            <a:ext cx="233770" cy="233770"/>
          </a:xfrm>
          <a:prstGeom prst="halfFrame">
            <a:avLst>
              <a:gd name="adj1" fmla="val 11354"/>
              <a:gd name="adj2" fmla="val 10736"/>
            </a:avLst>
          </a:pr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Rounded Rectangle 1">
            <a:extLst>
              <a:ext uri="{FF2B5EF4-FFF2-40B4-BE49-F238E27FC236}">
                <a16:creationId xmlns:a16="http://schemas.microsoft.com/office/drawing/2014/main" id="{69399464-2F4A-77DD-5862-AD64B140501D}"/>
              </a:ext>
            </a:extLst>
          </p:cNvPr>
          <p:cNvSpPr/>
          <p:nvPr/>
        </p:nvSpPr>
        <p:spPr>
          <a:xfrm>
            <a:off x="3258849" y="1160134"/>
            <a:ext cx="1313151" cy="584445"/>
          </a:xfrm>
          <a:prstGeom prst="roundRect">
            <a:avLst/>
          </a:prstGeom>
          <a:gradFill>
            <a:gsLst>
              <a:gs pos="0">
                <a:schemeClr val="accent1">
                  <a:lumMod val="40000"/>
                  <a:lumOff val="60000"/>
                </a:schemeClr>
              </a:gs>
              <a:gs pos="46000">
                <a:schemeClr val="accent1">
                  <a:lumMod val="95000"/>
                  <a:lumOff val="5000"/>
                </a:schemeClr>
              </a:gs>
              <a:gs pos="100000">
                <a:schemeClr val="accent1">
                  <a:lumMod val="60000"/>
                </a:schemeClr>
              </a:gs>
            </a:gsLst>
            <a:path path="circle">
              <a:fillToRect l="50000" t="130000" r="50000" b="-30000"/>
            </a:path>
          </a:gradFill>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a:t>Wannier interpolation.</a:t>
            </a:r>
          </a:p>
        </p:txBody>
      </p:sp>
      <p:sp>
        <p:nvSpPr>
          <p:cNvPr id="3" name="Rounded Rectangle 2">
            <a:extLst>
              <a:ext uri="{FF2B5EF4-FFF2-40B4-BE49-F238E27FC236}">
                <a16:creationId xmlns:a16="http://schemas.microsoft.com/office/drawing/2014/main" id="{8F550C7B-DF09-2591-3E6E-6BD1769BC54E}"/>
              </a:ext>
            </a:extLst>
          </p:cNvPr>
          <p:cNvSpPr/>
          <p:nvPr/>
        </p:nvSpPr>
        <p:spPr>
          <a:xfrm>
            <a:off x="620946" y="1160134"/>
            <a:ext cx="1522214" cy="1073955"/>
          </a:xfrm>
          <a:prstGeom prst="roundRect">
            <a:avLst/>
          </a:prstGeom>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path path="circle">
              <a:fillToRect l="50000" t="130000" r="50000" b="-30000"/>
            </a:path>
            <a:tileRect/>
          </a:gradFill>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a:t>Ab initio (first principles) DFT calculation</a:t>
            </a:r>
          </a:p>
        </p:txBody>
      </p:sp>
      <p:sp>
        <p:nvSpPr>
          <p:cNvPr id="5" name="Rounded Rectangle 4">
            <a:extLst>
              <a:ext uri="{FF2B5EF4-FFF2-40B4-BE49-F238E27FC236}">
                <a16:creationId xmlns:a16="http://schemas.microsoft.com/office/drawing/2014/main" id="{24917BCD-77EF-B1DB-BF25-587AE6BA6DAF}"/>
              </a:ext>
            </a:extLst>
          </p:cNvPr>
          <p:cNvSpPr/>
          <p:nvPr/>
        </p:nvSpPr>
        <p:spPr>
          <a:xfrm>
            <a:off x="5267583" y="1073425"/>
            <a:ext cx="3466514" cy="830062"/>
          </a:xfrm>
          <a:prstGeom prst="roundRect">
            <a:avLst/>
          </a:prstGeom>
          <a:gradFill flip="none" rotWithShape="1">
            <a:gsLst>
              <a:gs pos="0">
                <a:schemeClr val="accent3">
                  <a:lumMod val="89000"/>
                </a:schemeClr>
              </a:gs>
              <a:gs pos="23000">
                <a:schemeClr val="accent3">
                  <a:lumMod val="89000"/>
                </a:schemeClr>
              </a:gs>
              <a:gs pos="69000">
                <a:schemeClr val="accent3">
                  <a:lumMod val="75000"/>
                </a:schemeClr>
              </a:gs>
              <a:gs pos="97000">
                <a:schemeClr val="accent3">
                  <a:lumMod val="70000"/>
                </a:schemeClr>
              </a:gs>
            </a:gsLst>
            <a:path path="circle">
              <a:fillToRect l="50000" t="50000" r="50000" b="50000"/>
            </a:path>
            <a:tileRect/>
          </a:gradFill>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a:t>A simple approximate tight-binding model !!!</a:t>
            </a:r>
          </a:p>
        </p:txBody>
      </p:sp>
      <p:cxnSp>
        <p:nvCxnSpPr>
          <p:cNvPr id="11" name="Curved Connector 10">
            <a:extLst>
              <a:ext uri="{FF2B5EF4-FFF2-40B4-BE49-F238E27FC236}">
                <a16:creationId xmlns:a16="http://schemas.microsoft.com/office/drawing/2014/main" id="{32EC45FC-8BD5-3FE4-AE7E-F88412A2F2DD}"/>
              </a:ext>
            </a:extLst>
          </p:cNvPr>
          <p:cNvCxnSpPr>
            <a:cxnSpLocks/>
            <a:stCxn id="3" idx="3"/>
            <a:endCxn id="2" idx="1"/>
          </p:cNvCxnSpPr>
          <p:nvPr/>
        </p:nvCxnSpPr>
        <p:spPr>
          <a:xfrm flipV="1">
            <a:off x="2143160" y="1452357"/>
            <a:ext cx="1115689" cy="244755"/>
          </a:xfrm>
          <a:prstGeom prst="curvedConnector3">
            <a:avLst>
              <a:gd name="adj1" fmla="val 50000"/>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4" name="Curved Connector 13">
            <a:extLst>
              <a:ext uri="{FF2B5EF4-FFF2-40B4-BE49-F238E27FC236}">
                <a16:creationId xmlns:a16="http://schemas.microsoft.com/office/drawing/2014/main" id="{A23BB468-5329-8660-B2B9-2C2A6416B6F8}"/>
              </a:ext>
            </a:extLst>
          </p:cNvPr>
          <p:cNvCxnSpPr>
            <a:cxnSpLocks/>
            <a:stCxn id="2" idx="2"/>
            <a:endCxn id="5" idx="2"/>
          </p:cNvCxnSpPr>
          <p:nvPr/>
        </p:nvCxnSpPr>
        <p:spPr>
          <a:xfrm rot="16200000" flipH="1">
            <a:off x="5378678" y="281325"/>
            <a:ext cx="158908" cy="3085415"/>
          </a:xfrm>
          <a:prstGeom prst="curvedConnector3">
            <a:avLst>
              <a:gd name="adj1" fmla="val 339761"/>
            </a:avLst>
          </a:prstGeom>
          <a:ln w="19050">
            <a:tailEnd type="triangle"/>
          </a:ln>
        </p:spPr>
        <p:style>
          <a:lnRef idx="1">
            <a:schemeClr val="accent1"/>
          </a:lnRef>
          <a:fillRef idx="0">
            <a:schemeClr val="accent1"/>
          </a:fillRef>
          <a:effectRef idx="0">
            <a:schemeClr val="accent1"/>
          </a:effectRef>
          <a:fontRef idx="minor">
            <a:schemeClr val="tx1"/>
          </a:fontRef>
        </p:style>
      </p:cxnSp>
      <p:pic>
        <p:nvPicPr>
          <p:cNvPr id="20" name="Picture 19" descr="A logo with a circle in the middle&#10;&#10;Description automatically generated">
            <a:extLst>
              <a:ext uri="{FF2B5EF4-FFF2-40B4-BE49-F238E27FC236}">
                <a16:creationId xmlns:a16="http://schemas.microsoft.com/office/drawing/2014/main" id="{C2B713D6-61A3-9DBE-5D84-B61F46C5C92C}"/>
              </a:ext>
            </a:extLst>
          </p:cNvPr>
          <p:cNvPicPr>
            <a:picLocks noChangeAspect="1"/>
          </p:cNvPicPr>
          <p:nvPr/>
        </p:nvPicPr>
        <p:blipFill>
          <a:blip r:embed="rId5"/>
          <a:stretch>
            <a:fillRect/>
          </a:stretch>
        </p:blipFill>
        <p:spPr>
          <a:xfrm>
            <a:off x="575142" y="3180740"/>
            <a:ext cx="1959970" cy="939554"/>
          </a:xfrm>
          <a:prstGeom prst="rect">
            <a:avLst/>
          </a:prstGeom>
        </p:spPr>
      </p:pic>
      <p:sp>
        <p:nvSpPr>
          <p:cNvPr id="22" name="Up Arrow 21">
            <a:extLst>
              <a:ext uri="{FF2B5EF4-FFF2-40B4-BE49-F238E27FC236}">
                <a16:creationId xmlns:a16="http://schemas.microsoft.com/office/drawing/2014/main" id="{FE585AE3-2506-4B6C-FA2B-AD11330545EE}"/>
              </a:ext>
            </a:extLst>
          </p:cNvPr>
          <p:cNvSpPr/>
          <p:nvPr/>
        </p:nvSpPr>
        <p:spPr>
          <a:xfrm>
            <a:off x="1120721" y="2317940"/>
            <a:ext cx="335100" cy="778949"/>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descr="A blue and white logo&#10;&#10;Description automatically generated">
            <a:extLst>
              <a:ext uri="{FF2B5EF4-FFF2-40B4-BE49-F238E27FC236}">
                <a16:creationId xmlns:a16="http://schemas.microsoft.com/office/drawing/2014/main" id="{503C12B2-14D1-5A52-CA75-7EC5C08D33FB}"/>
              </a:ext>
            </a:extLst>
          </p:cNvPr>
          <p:cNvPicPr>
            <a:picLocks noChangeAspect="1"/>
          </p:cNvPicPr>
          <p:nvPr/>
        </p:nvPicPr>
        <p:blipFill>
          <a:blip r:embed="rId6"/>
          <a:stretch>
            <a:fillRect/>
          </a:stretch>
        </p:blipFill>
        <p:spPr>
          <a:xfrm>
            <a:off x="2845238" y="2614253"/>
            <a:ext cx="2118919" cy="566487"/>
          </a:xfrm>
          <a:prstGeom prst="rect">
            <a:avLst/>
          </a:prstGeom>
        </p:spPr>
      </p:pic>
      <p:sp>
        <p:nvSpPr>
          <p:cNvPr id="28" name="Up Arrow 27">
            <a:extLst>
              <a:ext uri="{FF2B5EF4-FFF2-40B4-BE49-F238E27FC236}">
                <a16:creationId xmlns:a16="http://schemas.microsoft.com/office/drawing/2014/main" id="{6FD72119-D0CF-3D8F-5198-6F4588AE33FC}"/>
              </a:ext>
            </a:extLst>
          </p:cNvPr>
          <p:cNvSpPr/>
          <p:nvPr/>
        </p:nvSpPr>
        <p:spPr>
          <a:xfrm>
            <a:off x="3481699" y="1808975"/>
            <a:ext cx="335100" cy="778949"/>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descr="A black letter on a white background&#10;&#10;Description automatically generated">
            <a:extLst>
              <a:ext uri="{FF2B5EF4-FFF2-40B4-BE49-F238E27FC236}">
                <a16:creationId xmlns:a16="http://schemas.microsoft.com/office/drawing/2014/main" id="{5D320739-01CC-71DD-E0EE-3840E9019384}"/>
              </a:ext>
            </a:extLst>
          </p:cNvPr>
          <p:cNvPicPr>
            <a:picLocks noChangeAspect="1"/>
          </p:cNvPicPr>
          <p:nvPr/>
        </p:nvPicPr>
        <p:blipFill>
          <a:blip r:embed="rId7"/>
          <a:stretch>
            <a:fillRect/>
          </a:stretch>
        </p:blipFill>
        <p:spPr>
          <a:xfrm>
            <a:off x="6138781" y="2788047"/>
            <a:ext cx="2514153" cy="573282"/>
          </a:xfrm>
          <a:prstGeom prst="rect">
            <a:avLst/>
          </a:prstGeom>
        </p:spPr>
      </p:pic>
      <p:sp>
        <p:nvSpPr>
          <p:cNvPr id="30" name="Up Arrow 29">
            <a:extLst>
              <a:ext uri="{FF2B5EF4-FFF2-40B4-BE49-F238E27FC236}">
                <a16:creationId xmlns:a16="http://schemas.microsoft.com/office/drawing/2014/main" id="{4BF4FF84-D52C-0BEF-9DA7-87AA5C3754DD}"/>
              </a:ext>
            </a:extLst>
          </p:cNvPr>
          <p:cNvSpPr/>
          <p:nvPr/>
        </p:nvSpPr>
        <p:spPr>
          <a:xfrm>
            <a:off x="7585068" y="1970747"/>
            <a:ext cx="335100" cy="778949"/>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09774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5" grpId="0" animBg="1"/>
      <p:bldP spid="22" grpId="0" animBg="1"/>
      <p:bldP spid="28" grpId="0" animBg="1"/>
      <p:bldP spid="30"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57"/>
        <p:cNvGrpSpPr/>
        <p:nvPr/>
      </p:nvGrpSpPr>
      <p:grpSpPr>
        <a:xfrm>
          <a:off x="0" y="0"/>
          <a:ext cx="0" cy="0"/>
          <a:chOff x="0" y="0"/>
          <a:chExt cx="0" cy="0"/>
        </a:xfrm>
      </p:grpSpPr>
      <p:sp>
        <p:nvSpPr>
          <p:cNvPr id="1685" name="Google Shape;1685;p65"/>
          <p:cNvSpPr txBox="1">
            <a:spLocks noGrp="1"/>
          </p:cNvSpPr>
          <p:nvPr>
            <p:ph type="title"/>
          </p:nvPr>
        </p:nvSpPr>
        <p:spPr>
          <a:xfrm>
            <a:off x="728700" y="198483"/>
            <a:ext cx="3195600" cy="57984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ACTUAL METHODS</a:t>
            </a:r>
            <a:endParaRPr dirty="0"/>
          </a:p>
        </p:txBody>
      </p:sp>
      <p:sp>
        <p:nvSpPr>
          <p:cNvPr id="1686" name="Google Shape;1686;p65"/>
          <p:cNvSpPr txBox="1">
            <a:spLocks noGrp="1"/>
          </p:cNvSpPr>
          <p:nvPr>
            <p:ph type="subTitle" idx="1"/>
          </p:nvPr>
        </p:nvSpPr>
        <p:spPr>
          <a:xfrm>
            <a:off x="1005312" y="772661"/>
            <a:ext cx="5653448" cy="364452"/>
          </a:xfrm>
          <a:prstGeom prst="rect">
            <a:avLst/>
          </a:prstGeom>
        </p:spPr>
        <p:txBody>
          <a:bodyPr spcFirstLastPara="1" wrap="square" lIns="91425" tIns="91425" rIns="91425" bIns="91425" anchor="t" anchorCtr="0">
            <a:noAutofit/>
          </a:bodyPr>
          <a:lstStyle/>
          <a:p>
            <a:pPr marL="0" indent="0">
              <a:spcAft>
                <a:spcPts val="1200"/>
              </a:spcAft>
            </a:pPr>
            <a:r>
              <a:rPr lang="en-US" dirty="0"/>
              <a:t>The central equation that we are trying to model:</a:t>
            </a:r>
          </a:p>
        </p:txBody>
      </p:sp>
      <p:sp>
        <p:nvSpPr>
          <p:cNvPr id="1692" name="Google Shape;1692;p65">
            <a:hlinkClick r:id="" action="ppaction://hlinkshowjump?jump=previousslide"/>
          </p:cNvPr>
          <p:cNvSpPr/>
          <p:nvPr/>
        </p:nvSpPr>
        <p:spPr>
          <a:xfrm rot="2700000">
            <a:off x="242640" y="1951903"/>
            <a:ext cx="233770" cy="233770"/>
          </a:xfrm>
          <a:prstGeom prst="halfFrame">
            <a:avLst>
              <a:gd name="adj1" fmla="val 11354"/>
              <a:gd name="adj2" fmla="val 10736"/>
            </a:avLst>
          </a:pr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65">
            <a:hlinkClick r:id="rId3" action="ppaction://hlinksldjump"/>
          </p:cNvPr>
          <p:cNvSpPr/>
          <p:nvPr/>
        </p:nvSpPr>
        <p:spPr>
          <a:xfrm>
            <a:off x="56561" y="2619642"/>
            <a:ext cx="472789" cy="342600"/>
          </a:xfrm>
          <a:prstGeom prst="frame">
            <a:avLst>
              <a:gd name="adj1" fmla="val 6852"/>
            </a:avLst>
          </a:prstGeom>
          <a:gradFill>
            <a:gsLst>
              <a:gs pos="0">
                <a:srgbClr val="B45F06"/>
              </a:gs>
              <a:gs pos="100000">
                <a:srgbClr val="F1C232"/>
              </a:gs>
            </a:gsLst>
            <a:lin ang="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dirty="0">
                <a:solidFill>
                  <a:schemeClr val="lt1"/>
                </a:solidFill>
                <a:uFill>
                  <a:noFill/>
                </a:uFill>
                <a:latin typeface="Teko"/>
                <a:ea typeface="Teko"/>
                <a:cs typeface="Teko"/>
                <a:sym typeface="Teko"/>
              </a:rPr>
              <a:t>20</a:t>
            </a:r>
            <a:endParaRPr sz="2500" dirty="0">
              <a:solidFill>
                <a:schemeClr val="lt1"/>
              </a:solidFill>
              <a:latin typeface="Teko"/>
              <a:ea typeface="Teko"/>
              <a:cs typeface="Teko"/>
              <a:sym typeface="Teko"/>
            </a:endParaRPr>
          </a:p>
        </p:txBody>
      </p:sp>
      <p:sp>
        <p:nvSpPr>
          <p:cNvPr id="1694" name="Google Shape;1694;p65">
            <a:hlinkClick r:id="rId4" action="ppaction://hlinksldjump"/>
          </p:cNvPr>
          <p:cNvSpPr/>
          <p:nvPr/>
        </p:nvSpPr>
        <p:spPr>
          <a:xfrm>
            <a:off x="113122" y="2161967"/>
            <a:ext cx="412566" cy="342600"/>
          </a:xfrm>
          <a:prstGeom prst="frame">
            <a:avLst>
              <a:gd name="adj1" fmla="val 6852"/>
            </a:avLst>
          </a:prstGeom>
          <a:gradFill>
            <a:gsLst>
              <a:gs pos="0">
                <a:srgbClr val="B45F06"/>
              </a:gs>
              <a:gs pos="100000">
                <a:srgbClr val="F1C232"/>
              </a:gs>
            </a:gsLst>
            <a:lin ang="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dirty="0">
                <a:solidFill>
                  <a:schemeClr val="lt1"/>
                </a:solidFill>
                <a:uFill>
                  <a:noFill/>
                </a:uFill>
                <a:latin typeface="Teko"/>
                <a:ea typeface="Teko"/>
                <a:cs typeface="Teko"/>
                <a:sym typeface="Teko"/>
              </a:rPr>
              <a:t>12</a:t>
            </a:r>
            <a:endParaRPr sz="2500" dirty="0">
              <a:solidFill>
                <a:schemeClr val="lt1"/>
              </a:solidFill>
              <a:latin typeface="Teko"/>
              <a:ea typeface="Teko"/>
              <a:cs typeface="Teko"/>
              <a:sym typeface="Teko"/>
            </a:endParaRPr>
          </a:p>
        </p:txBody>
      </p:sp>
      <p:sp>
        <p:nvSpPr>
          <p:cNvPr id="1695" name="Google Shape;1695;p65">
            <a:hlinkClick r:id="" action="ppaction://hlinkshowjump?jump=nextslide"/>
          </p:cNvPr>
          <p:cNvSpPr/>
          <p:nvPr/>
        </p:nvSpPr>
        <p:spPr>
          <a:xfrm rot="-8100000">
            <a:off x="242640" y="2957803"/>
            <a:ext cx="233770" cy="233770"/>
          </a:xfrm>
          <a:prstGeom prst="halfFrame">
            <a:avLst>
              <a:gd name="adj1" fmla="val 11354"/>
              <a:gd name="adj2" fmla="val 10736"/>
            </a:avLst>
          </a:pr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1693;p65">
            <a:hlinkClick r:id="rId3" action="ppaction://hlinksldjump"/>
            <a:extLst>
              <a:ext uri="{FF2B5EF4-FFF2-40B4-BE49-F238E27FC236}">
                <a16:creationId xmlns:a16="http://schemas.microsoft.com/office/drawing/2014/main" id="{B439A5B9-223E-A84D-2467-2B0585714B50}"/>
              </a:ext>
            </a:extLst>
          </p:cNvPr>
          <p:cNvSpPr/>
          <p:nvPr/>
        </p:nvSpPr>
        <p:spPr>
          <a:xfrm>
            <a:off x="627852" y="778323"/>
            <a:ext cx="335100" cy="342600"/>
          </a:xfrm>
          <a:prstGeom prst="frame">
            <a:avLst>
              <a:gd name="adj1" fmla="val 6852"/>
            </a:avLst>
          </a:prstGeom>
          <a:gradFill>
            <a:gsLst>
              <a:gs pos="0">
                <a:srgbClr val="B45F06"/>
              </a:gs>
              <a:gs pos="100000">
                <a:srgbClr val="F1C232"/>
              </a:gs>
            </a:gsLst>
            <a:lin ang="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dirty="0">
                <a:solidFill>
                  <a:schemeClr val="lt1"/>
                </a:solidFill>
                <a:uFill>
                  <a:noFill/>
                </a:uFill>
                <a:latin typeface="Teko"/>
                <a:ea typeface="Teko"/>
                <a:cs typeface="Teko"/>
                <a:sym typeface="Teko"/>
                <a:hlinkClick r:id="rId3" action="ppaction://hlinksldjump">
                  <a:extLst>
                    <a:ext uri="{A12FA001-AC4F-418D-AE19-62706E023703}">
                      <ahyp:hlinkClr xmlns:ahyp="http://schemas.microsoft.com/office/drawing/2018/hyperlinkcolor" val="tx"/>
                    </a:ext>
                  </a:extLst>
                </a:hlinkClick>
              </a:rPr>
              <a:t>1</a:t>
            </a:r>
            <a:endParaRPr sz="2500" dirty="0">
              <a:solidFill>
                <a:schemeClr val="lt1"/>
              </a:solidFill>
              <a:latin typeface="Teko"/>
              <a:ea typeface="Teko"/>
              <a:cs typeface="Teko"/>
              <a:sym typeface="Teko"/>
            </a:endParaRPr>
          </a:p>
        </p:txBody>
      </p:sp>
      <p:sp>
        <p:nvSpPr>
          <p:cNvPr id="5" name="Google Shape;1693;p65">
            <a:hlinkClick r:id="rId3" action="ppaction://hlinksldjump"/>
            <a:extLst>
              <a:ext uri="{FF2B5EF4-FFF2-40B4-BE49-F238E27FC236}">
                <a16:creationId xmlns:a16="http://schemas.microsoft.com/office/drawing/2014/main" id="{5E743F22-EFB4-F0B8-6513-41DDD46AA8E2}"/>
              </a:ext>
            </a:extLst>
          </p:cNvPr>
          <p:cNvSpPr/>
          <p:nvPr/>
        </p:nvSpPr>
        <p:spPr>
          <a:xfrm>
            <a:off x="627852" y="2037008"/>
            <a:ext cx="335100" cy="342600"/>
          </a:xfrm>
          <a:prstGeom prst="frame">
            <a:avLst>
              <a:gd name="adj1" fmla="val 6852"/>
            </a:avLst>
          </a:prstGeom>
          <a:gradFill>
            <a:gsLst>
              <a:gs pos="0">
                <a:srgbClr val="B45F06"/>
              </a:gs>
              <a:gs pos="100000">
                <a:srgbClr val="F1C232"/>
              </a:gs>
            </a:gsLst>
            <a:lin ang="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dirty="0">
                <a:solidFill>
                  <a:schemeClr val="lt1"/>
                </a:solidFill>
                <a:uFill>
                  <a:noFill/>
                </a:uFill>
                <a:latin typeface="Teko"/>
                <a:ea typeface="Teko"/>
                <a:cs typeface="Teko"/>
                <a:sym typeface="Teko"/>
              </a:rPr>
              <a:t>2</a:t>
            </a:r>
            <a:endParaRPr sz="2500" dirty="0">
              <a:solidFill>
                <a:schemeClr val="lt1"/>
              </a:solidFill>
              <a:latin typeface="Teko"/>
              <a:ea typeface="Teko"/>
              <a:cs typeface="Teko"/>
              <a:sym typeface="Teko"/>
            </a:endParaRPr>
          </a:p>
        </p:txBody>
      </p:sp>
      <p:cxnSp>
        <p:nvCxnSpPr>
          <p:cNvPr id="9" name="Curved Connector 8">
            <a:extLst>
              <a:ext uri="{FF2B5EF4-FFF2-40B4-BE49-F238E27FC236}">
                <a16:creationId xmlns:a16="http://schemas.microsoft.com/office/drawing/2014/main" id="{74692D4E-3A33-3A79-E63E-2E9CAFA62B2A}"/>
              </a:ext>
            </a:extLst>
          </p:cNvPr>
          <p:cNvCxnSpPr>
            <a:cxnSpLocks/>
          </p:cNvCxnSpPr>
          <p:nvPr/>
        </p:nvCxnSpPr>
        <p:spPr>
          <a:xfrm flipV="1">
            <a:off x="3492645" y="2865594"/>
            <a:ext cx="1252301" cy="634874"/>
          </a:xfrm>
          <a:prstGeom prst="curvedConnector3">
            <a:avLst>
              <a:gd name="adj1" fmla="val 50000"/>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12" name="Google Shape;1686;p65">
            <a:extLst>
              <a:ext uri="{FF2B5EF4-FFF2-40B4-BE49-F238E27FC236}">
                <a16:creationId xmlns:a16="http://schemas.microsoft.com/office/drawing/2014/main" id="{D0FA888B-3BEB-98BB-C2F9-F1E04862F120}"/>
              </a:ext>
            </a:extLst>
          </p:cNvPr>
          <p:cNvSpPr txBox="1">
            <a:spLocks/>
          </p:cNvSpPr>
          <p:nvPr/>
        </p:nvSpPr>
        <p:spPr>
          <a:xfrm>
            <a:off x="4728279" y="2346747"/>
            <a:ext cx="2624164" cy="116105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1pPr>
            <a:lvl2pPr marL="914400" marR="0" lvl="1"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2pPr>
            <a:lvl3pPr marL="1371600" marR="0" lvl="2"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3pPr>
            <a:lvl4pPr marL="1828800" marR="0" lvl="3"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4pPr>
            <a:lvl5pPr marL="2286000" marR="0" lvl="4"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5pPr>
            <a:lvl6pPr marL="2743200" marR="0" lvl="5"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6pPr>
            <a:lvl7pPr marL="3200400" marR="0" lvl="6"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7pPr>
            <a:lvl8pPr marL="3657600" marR="0" lvl="7"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8pPr>
            <a:lvl9pPr marL="4114800" marR="0" lvl="8"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9pPr>
          </a:lstStyle>
          <a:p>
            <a:pPr marL="0" indent="0">
              <a:spcAft>
                <a:spcPts val="1200"/>
              </a:spcAft>
            </a:pPr>
            <a:r>
              <a:rPr lang="en-US" dirty="0"/>
              <a:t>Hopping integrals from home unit cells to these coordinates.</a:t>
            </a:r>
          </a:p>
          <a:p>
            <a:pPr marL="0" indent="0">
              <a:spcAft>
                <a:spcPts val="1200"/>
              </a:spcAft>
            </a:pPr>
            <a:r>
              <a:rPr lang="en-US" dirty="0"/>
              <a:t>Symmetrical.</a:t>
            </a:r>
          </a:p>
        </p:txBody>
      </p:sp>
      <p:sp>
        <p:nvSpPr>
          <p:cNvPr id="13" name="Google Shape;1686;p65">
            <a:extLst>
              <a:ext uri="{FF2B5EF4-FFF2-40B4-BE49-F238E27FC236}">
                <a16:creationId xmlns:a16="http://schemas.microsoft.com/office/drawing/2014/main" id="{E567190C-6302-3EE0-4280-C6C13153C013}"/>
              </a:ext>
            </a:extLst>
          </p:cNvPr>
          <p:cNvSpPr txBox="1">
            <a:spLocks/>
          </p:cNvSpPr>
          <p:nvPr/>
        </p:nvSpPr>
        <p:spPr>
          <a:xfrm>
            <a:off x="836102" y="2014184"/>
            <a:ext cx="6690765" cy="4210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1pPr>
            <a:lvl2pPr marL="914400" marR="0" lvl="1"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2pPr>
            <a:lvl3pPr marL="1371600" marR="0" lvl="2"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3pPr>
            <a:lvl4pPr marL="1828800" marR="0" lvl="3"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4pPr>
            <a:lvl5pPr marL="2286000" marR="0" lvl="4"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5pPr>
            <a:lvl6pPr marL="2743200" marR="0" lvl="5"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6pPr>
            <a:lvl7pPr marL="3200400" marR="0" lvl="6"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7pPr>
            <a:lvl8pPr marL="3657600" marR="0" lvl="7"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8pPr>
            <a:lvl9pPr marL="4114800" marR="0" lvl="8"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9pPr>
          </a:lstStyle>
          <a:p>
            <a:pPr marL="0" indent="0">
              <a:spcAft>
                <a:spcPts val="1200"/>
              </a:spcAft>
            </a:pPr>
            <a:r>
              <a:rPr lang="en-US" dirty="0"/>
              <a:t> Interface with Wannier90 to get all the hopping integrals</a:t>
            </a:r>
          </a:p>
        </p:txBody>
      </p:sp>
      <p:pic>
        <p:nvPicPr>
          <p:cNvPr id="15" name="Picture 14" descr="A math equations and symbols&#10;&#10;Description automatically generated with medium confidence">
            <a:extLst>
              <a:ext uri="{FF2B5EF4-FFF2-40B4-BE49-F238E27FC236}">
                <a16:creationId xmlns:a16="http://schemas.microsoft.com/office/drawing/2014/main" id="{35EA52AF-CEE8-6000-B1C8-86B69B49E3D4}"/>
              </a:ext>
            </a:extLst>
          </p:cNvPr>
          <p:cNvPicPr>
            <a:picLocks noChangeAspect="1"/>
          </p:cNvPicPr>
          <p:nvPr/>
        </p:nvPicPr>
        <p:blipFill>
          <a:blip r:embed="rId5"/>
          <a:stretch>
            <a:fillRect/>
          </a:stretch>
        </p:blipFill>
        <p:spPr>
          <a:xfrm>
            <a:off x="1131402" y="1203151"/>
            <a:ext cx="3135798" cy="812599"/>
          </a:xfrm>
          <a:prstGeom prst="rect">
            <a:avLst/>
          </a:prstGeom>
        </p:spPr>
      </p:pic>
      <p:pic>
        <p:nvPicPr>
          <p:cNvPr id="17" name="Picture 16" descr="A number and numbers in a row&#10;&#10;Description automatically generated with medium confidence">
            <a:extLst>
              <a:ext uri="{FF2B5EF4-FFF2-40B4-BE49-F238E27FC236}">
                <a16:creationId xmlns:a16="http://schemas.microsoft.com/office/drawing/2014/main" id="{63283C04-C723-D98E-653B-07125C5C9148}"/>
              </a:ext>
            </a:extLst>
          </p:cNvPr>
          <p:cNvPicPr>
            <a:picLocks noChangeAspect="1"/>
          </p:cNvPicPr>
          <p:nvPr/>
        </p:nvPicPr>
        <p:blipFill>
          <a:blip r:embed="rId6"/>
          <a:stretch>
            <a:fillRect/>
          </a:stretch>
        </p:blipFill>
        <p:spPr>
          <a:xfrm>
            <a:off x="1108338" y="2419168"/>
            <a:ext cx="2384307" cy="1523546"/>
          </a:xfrm>
          <a:prstGeom prst="rect">
            <a:avLst/>
          </a:prstGeom>
        </p:spPr>
      </p:pic>
      <p:sp>
        <p:nvSpPr>
          <p:cNvPr id="18" name="Rectangle 17">
            <a:extLst>
              <a:ext uri="{FF2B5EF4-FFF2-40B4-BE49-F238E27FC236}">
                <a16:creationId xmlns:a16="http://schemas.microsoft.com/office/drawing/2014/main" id="{03C8A145-A471-ED3A-A05D-67754C1C861E}"/>
              </a:ext>
            </a:extLst>
          </p:cNvPr>
          <p:cNvSpPr/>
          <p:nvPr/>
        </p:nvSpPr>
        <p:spPr>
          <a:xfrm>
            <a:off x="2163977" y="3278674"/>
            <a:ext cx="1250564" cy="458265"/>
          </a:xfrm>
          <a:prstGeom prst="rect">
            <a:avLst/>
          </a:prstGeom>
          <a:solidFill>
            <a:schemeClr val="accent1">
              <a:alpha val="61193"/>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Google Shape;1693;p65">
            <a:hlinkClick r:id="rId3" action="ppaction://hlinksldjump"/>
            <a:extLst>
              <a:ext uri="{FF2B5EF4-FFF2-40B4-BE49-F238E27FC236}">
                <a16:creationId xmlns:a16="http://schemas.microsoft.com/office/drawing/2014/main" id="{F4DEAC91-6754-A342-6626-BBCD01A1AF99}"/>
              </a:ext>
            </a:extLst>
          </p:cNvPr>
          <p:cNvSpPr/>
          <p:nvPr/>
        </p:nvSpPr>
        <p:spPr>
          <a:xfrm>
            <a:off x="561150" y="4193876"/>
            <a:ext cx="335100" cy="342600"/>
          </a:xfrm>
          <a:prstGeom prst="frame">
            <a:avLst>
              <a:gd name="adj1" fmla="val 6852"/>
            </a:avLst>
          </a:prstGeom>
          <a:gradFill>
            <a:gsLst>
              <a:gs pos="0">
                <a:srgbClr val="B45F06"/>
              </a:gs>
              <a:gs pos="100000">
                <a:srgbClr val="F1C232"/>
              </a:gs>
            </a:gsLst>
            <a:lin ang="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dirty="0">
                <a:solidFill>
                  <a:schemeClr val="lt1"/>
                </a:solidFill>
                <a:uFill>
                  <a:noFill/>
                </a:uFill>
                <a:latin typeface="Teko"/>
                <a:ea typeface="Teko"/>
                <a:cs typeface="Teko"/>
                <a:sym typeface="Teko"/>
              </a:rPr>
              <a:t>3</a:t>
            </a:r>
            <a:endParaRPr sz="2500" dirty="0">
              <a:solidFill>
                <a:schemeClr val="lt1"/>
              </a:solidFill>
              <a:latin typeface="Teko"/>
              <a:ea typeface="Teko"/>
              <a:cs typeface="Teko"/>
              <a:sym typeface="Teko"/>
            </a:endParaRPr>
          </a:p>
        </p:txBody>
      </p:sp>
      <p:sp>
        <p:nvSpPr>
          <p:cNvPr id="20" name="Google Shape;1686;p65">
            <a:extLst>
              <a:ext uri="{FF2B5EF4-FFF2-40B4-BE49-F238E27FC236}">
                <a16:creationId xmlns:a16="http://schemas.microsoft.com/office/drawing/2014/main" id="{85F5C960-6AA2-84E1-9368-E8EF2A37AFBE}"/>
              </a:ext>
            </a:extLst>
          </p:cNvPr>
          <p:cNvSpPr txBox="1">
            <a:spLocks/>
          </p:cNvSpPr>
          <p:nvPr/>
        </p:nvSpPr>
        <p:spPr>
          <a:xfrm>
            <a:off x="962952" y="4133384"/>
            <a:ext cx="7732315" cy="65277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1pPr>
            <a:lvl2pPr marL="914400" marR="0" lvl="1"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2pPr>
            <a:lvl3pPr marL="1371600" marR="0" lvl="2"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3pPr>
            <a:lvl4pPr marL="1828800" marR="0" lvl="3"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4pPr>
            <a:lvl5pPr marL="2286000" marR="0" lvl="4"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5pPr>
            <a:lvl6pPr marL="2743200" marR="0" lvl="5"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6pPr>
            <a:lvl7pPr marL="3200400" marR="0" lvl="6"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7pPr>
            <a:lvl8pPr marL="3657600" marR="0" lvl="7"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8pPr>
            <a:lvl9pPr marL="4114800" marR="0" lvl="8"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9pPr>
          </a:lstStyle>
          <a:p>
            <a:pPr marL="0" indent="0">
              <a:spcAft>
                <a:spcPts val="1200"/>
              </a:spcAft>
            </a:pPr>
            <a:r>
              <a:rPr lang="en-US" dirty="0"/>
              <a:t>Apply cutoffs to the hopping integrals, selecting only the desired ones, using PythTB. Minimal!</a:t>
            </a:r>
          </a:p>
        </p:txBody>
      </p:sp>
      <p:pic>
        <p:nvPicPr>
          <p:cNvPr id="2" name="Picture 1">
            <a:extLst>
              <a:ext uri="{FF2B5EF4-FFF2-40B4-BE49-F238E27FC236}">
                <a16:creationId xmlns:a16="http://schemas.microsoft.com/office/drawing/2014/main" id="{63ACC062-3A44-AD85-60F6-78BB2F10CB88}"/>
              </a:ext>
            </a:extLst>
          </p:cNvPr>
          <p:cNvPicPr>
            <a:picLocks noChangeAspect="1"/>
          </p:cNvPicPr>
          <p:nvPr/>
        </p:nvPicPr>
        <p:blipFill>
          <a:blip r:embed="rId7"/>
          <a:stretch>
            <a:fillRect/>
          </a:stretch>
        </p:blipFill>
        <p:spPr>
          <a:xfrm>
            <a:off x="5233147" y="4647414"/>
            <a:ext cx="3546520" cy="329411"/>
          </a:xfrm>
          <a:prstGeom prst="rect">
            <a:avLst/>
          </a:prstGeom>
        </p:spPr>
      </p:pic>
    </p:spTree>
    <p:extLst>
      <p:ext uri="{BB962C8B-B14F-4D97-AF65-F5344CB8AC3E}">
        <p14:creationId xmlns:p14="http://schemas.microsoft.com/office/powerpoint/2010/main" val="2037579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2" grpId="0"/>
      <p:bldP spid="13" grpId="0"/>
      <p:bldP spid="18" grpId="0" animBg="1"/>
      <p:bldP spid="19" grpId="0" animBg="1"/>
      <p:bldP spid="2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57"/>
        <p:cNvGrpSpPr/>
        <p:nvPr/>
      </p:nvGrpSpPr>
      <p:grpSpPr>
        <a:xfrm>
          <a:off x="0" y="0"/>
          <a:ext cx="0" cy="0"/>
          <a:chOff x="0" y="0"/>
          <a:chExt cx="0" cy="0"/>
        </a:xfrm>
      </p:grpSpPr>
      <p:sp>
        <p:nvSpPr>
          <p:cNvPr id="1685" name="Google Shape;1685;p65"/>
          <p:cNvSpPr txBox="1">
            <a:spLocks noGrp="1"/>
          </p:cNvSpPr>
          <p:nvPr>
            <p:ph type="title"/>
          </p:nvPr>
        </p:nvSpPr>
        <p:spPr>
          <a:xfrm>
            <a:off x="728700" y="198483"/>
            <a:ext cx="6459500" cy="855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ACTUAL METHODS</a:t>
            </a:r>
            <a:endParaRPr dirty="0"/>
          </a:p>
        </p:txBody>
      </p:sp>
      <p:sp>
        <p:nvSpPr>
          <p:cNvPr id="1692" name="Google Shape;1692;p65">
            <a:hlinkClick r:id="" action="ppaction://hlinkshowjump?jump=previousslide"/>
          </p:cNvPr>
          <p:cNvSpPr/>
          <p:nvPr/>
        </p:nvSpPr>
        <p:spPr>
          <a:xfrm rot="2700000">
            <a:off x="242640" y="1951903"/>
            <a:ext cx="233770" cy="233770"/>
          </a:xfrm>
          <a:prstGeom prst="halfFrame">
            <a:avLst>
              <a:gd name="adj1" fmla="val 11354"/>
              <a:gd name="adj2" fmla="val 10736"/>
            </a:avLst>
          </a:pr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65">
            <a:hlinkClick r:id="rId3" action="ppaction://hlinksldjump"/>
          </p:cNvPr>
          <p:cNvSpPr/>
          <p:nvPr/>
        </p:nvSpPr>
        <p:spPr>
          <a:xfrm>
            <a:off x="194250" y="2619642"/>
            <a:ext cx="534450" cy="342600"/>
          </a:xfrm>
          <a:prstGeom prst="frame">
            <a:avLst>
              <a:gd name="adj1" fmla="val 6852"/>
            </a:avLst>
          </a:prstGeom>
          <a:gradFill>
            <a:gsLst>
              <a:gs pos="0">
                <a:srgbClr val="B45F06"/>
              </a:gs>
              <a:gs pos="100000">
                <a:srgbClr val="F1C232"/>
              </a:gs>
            </a:gsLst>
            <a:lin ang="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dirty="0">
                <a:solidFill>
                  <a:schemeClr val="lt1"/>
                </a:solidFill>
                <a:uFill>
                  <a:noFill/>
                </a:uFill>
                <a:latin typeface="Teko"/>
                <a:ea typeface="Teko"/>
                <a:cs typeface="Teko"/>
                <a:sym typeface="Teko"/>
              </a:rPr>
              <a:t>20</a:t>
            </a:r>
            <a:endParaRPr sz="2500" dirty="0">
              <a:solidFill>
                <a:schemeClr val="lt1"/>
              </a:solidFill>
              <a:latin typeface="Teko"/>
              <a:ea typeface="Teko"/>
              <a:cs typeface="Teko"/>
              <a:sym typeface="Teko"/>
            </a:endParaRPr>
          </a:p>
        </p:txBody>
      </p:sp>
      <p:sp>
        <p:nvSpPr>
          <p:cNvPr id="1694" name="Google Shape;1694;p65">
            <a:hlinkClick r:id="rId4" action="ppaction://hlinksldjump"/>
          </p:cNvPr>
          <p:cNvSpPr/>
          <p:nvPr/>
        </p:nvSpPr>
        <p:spPr>
          <a:xfrm>
            <a:off x="190587" y="2161967"/>
            <a:ext cx="443419" cy="342600"/>
          </a:xfrm>
          <a:prstGeom prst="frame">
            <a:avLst>
              <a:gd name="adj1" fmla="val 6852"/>
            </a:avLst>
          </a:prstGeom>
          <a:gradFill>
            <a:gsLst>
              <a:gs pos="0">
                <a:srgbClr val="B45F06"/>
              </a:gs>
              <a:gs pos="100000">
                <a:srgbClr val="F1C232"/>
              </a:gs>
            </a:gsLst>
            <a:lin ang="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dirty="0">
                <a:solidFill>
                  <a:schemeClr val="lt1"/>
                </a:solidFill>
                <a:uFill>
                  <a:noFill/>
                </a:uFill>
                <a:latin typeface="Teko"/>
                <a:ea typeface="Teko"/>
                <a:cs typeface="Teko"/>
                <a:sym typeface="Teko"/>
              </a:rPr>
              <a:t>13</a:t>
            </a:r>
            <a:endParaRPr sz="2500" dirty="0">
              <a:solidFill>
                <a:schemeClr val="lt1"/>
              </a:solidFill>
              <a:latin typeface="Teko"/>
              <a:ea typeface="Teko"/>
              <a:cs typeface="Teko"/>
              <a:sym typeface="Teko"/>
            </a:endParaRPr>
          </a:p>
        </p:txBody>
      </p:sp>
      <p:sp>
        <p:nvSpPr>
          <p:cNvPr id="1695" name="Google Shape;1695;p65">
            <a:hlinkClick r:id="" action="ppaction://hlinkshowjump?jump=nextslide"/>
          </p:cNvPr>
          <p:cNvSpPr/>
          <p:nvPr/>
        </p:nvSpPr>
        <p:spPr>
          <a:xfrm rot="-8100000">
            <a:off x="242640" y="2957803"/>
            <a:ext cx="233770" cy="233770"/>
          </a:xfrm>
          <a:prstGeom prst="halfFrame">
            <a:avLst>
              <a:gd name="adj1" fmla="val 11354"/>
              <a:gd name="adj2" fmla="val 10736"/>
            </a:avLst>
          </a:pr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1693;p65">
            <a:hlinkClick r:id="rId3" action="ppaction://hlinksldjump"/>
            <a:extLst>
              <a:ext uri="{FF2B5EF4-FFF2-40B4-BE49-F238E27FC236}">
                <a16:creationId xmlns:a16="http://schemas.microsoft.com/office/drawing/2014/main" id="{82AF3CCF-B45F-1E52-AFA4-3516B765E430}"/>
              </a:ext>
            </a:extLst>
          </p:cNvPr>
          <p:cNvSpPr/>
          <p:nvPr/>
        </p:nvSpPr>
        <p:spPr>
          <a:xfrm>
            <a:off x="634007" y="1183895"/>
            <a:ext cx="335100" cy="342600"/>
          </a:xfrm>
          <a:prstGeom prst="frame">
            <a:avLst>
              <a:gd name="adj1" fmla="val 6852"/>
            </a:avLst>
          </a:prstGeom>
          <a:gradFill>
            <a:gsLst>
              <a:gs pos="0">
                <a:srgbClr val="B45F06"/>
              </a:gs>
              <a:gs pos="100000">
                <a:srgbClr val="F1C232"/>
              </a:gs>
            </a:gsLst>
            <a:lin ang="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dirty="0">
                <a:solidFill>
                  <a:schemeClr val="lt1"/>
                </a:solidFill>
                <a:uFill>
                  <a:noFill/>
                </a:uFill>
                <a:latin typeface="Teko"/>
                <a:ea typeface="Teko"/>
                <a:cs typeface="Teko"/>
                <a:sym typeface="Teko"/>
              </a:rPr>
              <a:t>4</a:t>
            </a:r>
            <a:endParaRPr sz="2500" dirty="0">
              <a:solidFill>
                <a:schemeClr val="lt1"/>
              </a:solidFill>
              <a:latin typeface="Teko"/>
              <a:ea typeface="Teko"/>
              <a:cs typeface="Teko"/>
              <a:sym typeface="Teko"/>
            </a:endParaRPr>
          </a:p>
        </p:txBody>
      </p:sp>
      <p:pic>
        <p:nvPicPr>
          <p:cNvPr id="3" name="Picture 2" descr="A math equations and symbols&#10;&#10;Description automatically generated with medium confidence">
            <a:extLst>
              <a:ext uri="{FF2B5EF4-FFF2-40B4-BE49-F238E27FC236}">
                <a16:creationId xmlns:a16="http://schemas.microsoft.com/office/drawing/2014/main" id="{AD2B8B15-499B-3F1A-D133-40E2EBD4D021}"/>
              </a:ext>
            </a:extLst>
          </p:cNvPr>
          <p:cNvPicPr>
            <a:picLocks noChangeAspect="1"/>
          </p:cNvPicPr>
          <p:nvPr/>
        </p:nvPicPr>
        <p:blipFill>
          <a:blip r:embed="rId5"/>
          <a:stretch>
            <a:fillRect/>
          </a:stretch>
        </p:blipFill>
        <p:spPr>
          <a:xfrm>
            <a:off x="1078288" y="1142027"/>
            <a:ext cx="4580978" cy="1187097"/>
          </a:xfrm>
          <a:prstGeom prst="rect">
            <a:avLst/>
          </a:prstGeom>
        </p:spPr>
      </p:pic>
      <p:sp>
        <p:nvSpPr>
          <p:cNvPr id="4" name="Rectangle 3">
            <a:extLst>
              <a:ext uri="{FF2B5EF4-FFF2-40B4-BE49-F238E27FC236}">
                <a16:creationId xmlns:a16="http://schemas.microsoft.com/office/drawing/2014/main" id="{0053091E-FD42-3325-0AB8-7AE3BFE8F9FA}"/>
              </a:ext>
            </a:extLst>
          </p:cNvPr>
          <p:cNvSpPr/>
          <p:nvPr/>
        </p:nvSpPr>
        <p:spPr>
          <a:xfrm>
            <a:off x="5002924" y="1245811"/>
            <a:ext cx="656342" cy="822977"/>
          </a:xfrm>
          <a:prstGeom prst="rect">
            <a:avLst/>
          </a:prstGeom>
          <a:solidFill>
            <a:schemeClr val="accent1">
              <a:alpha val="63074"/>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 name="Google Shape;1686;p65">
                <a:extLst>
                  <a:ext uri="{FF2B5EF4-FFF2-40B4-BE49-F238E27FC236}">
                    <a16:creationId xmlns:a16="http://schemas.microsoft.com/office/drawing/2014/main" id="{BFE21101-F943-612A-083B-FDF270DAA6A9}"/>
                  </a:ext>
                </a:extLst>
              </p:cNvPr>
              <p:cNvSpPr txBox="1">
                <a:spLocks noGrp="1"/>
              </p:cNvSpPr>
              <p:nvPr>
                <p:ph type="subTitle" idx="1"/>
              </p:nvPr>
            </p:nvSpPr>
            <p:spPr>
              <a:xfrm>
                <a:off x="1078289" y="2571750"/>
                <a:ext cx="6109911" cy="822977"/>
              </a:xfrm>
              <a:prstGeom prst="rect">
                <a:avLst/>
              </a:prstGeom>
            </p:spPr>
            <p:txBody>
              <a:bodyPr spcFirstLastPara="1" wrap="square" lIns="91425" tIns="91425" rIns="91425" bIns="91425" anchor="t" anchorCtr="0">
                <a:noAutofit/>
              </a:bodyPr>
              <a:lstStyle/>
              <a:p>
                <a:pPr marL="0" indent="0">
                  <a:spcAft>
                    <a:spcPts val="1200"/>
                  </a:spcAft>
                </a:pPr>
                <a:r>
                  <a:rPr lang="en-US" dirty="0"/>
                  <a:t>Calculate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𝐻</m:t>
                        </m:r>
                      </m:e>
                      <m:sub>
                        <m:r>
                          <a:rPr lang="en-US" b="0" i="1" smtClean="0">
                            <a:latin typeface="Cambria Math" panose="02040503050406030204" pitchFamily="18" charset="0"/>
                          </a:rPr>
                          <m:t>𝑅</m:t>
                        </m:r>
                      </m:sub>
                    </m:sSub>
                  </m:oMath>
                </a14:m>
                <a:r>
                  <a:rPr lang="en-US" dirty="0"/>
                  <a:t> by considering:</a:t>
                </a:r>
              </a:p>
              <a:p>
                <a:pPr marL="342900">
                  <a:spcAft>
                    <a:spcPts val="1200"/>
                  </a:spcAft>
                  <a:buAutoNum type="alphaLcParenR"/>
                </a:pPr>
                <a:r>
                  <a:rPr lang="en-US" dirty="0"/>
                  <a:t>Number of orbitals involved in the electron hopping</a:t>
                </a:r>
              </a:p>
            </p:txBody>
          </p:sp>
        </mc:Choice>
        <mc:Fallback xmlns="">
          <p:sp>
            <p:nvSpPr>
              <p:cNvPr id="8" name="Google Shape;1686;p65">
                <a:extLst>
                  <a:ext uri="{FF2B5EF4-FFF2-40B4-BE49-F238E27FC236}">
                    <a16:creationId xmlns:a16="http://schemas.microsoft.com/office/drawing/2014/main" id="{BFE21101-F943-612A-083B-FDF270DAA6A9}"/>
                  </a:ext>
                </a:extLst>
              </p:cNvPr>
              <p:cNvSpPr txBox="1">
                <a:spLocks noGrp="1" noRot="1" noChangeAspect="1" noMove="1" noResize="1" noEditPoints="1" noAdjustHandles="1" noChangeArrowheads="1" noChangeShapeType="1" noTextEdit="1"/>
              </p:cNvSpPr>
              <p:nvPr>
                <p:ph type="subTitle" idx="1"/>
              </p:nvPr>
            </p:nvSpPr>
            <p:spPr>
              <a:xfrm>
                <a:off x="1078289" y="2571750"/>
                <a:ext cx="6109911" cy="822977"/>
              </a:xfrm>
              <a:prstGeom prst="rect">
                <a:avLst/>
              </a:prstGeom>
              <a:blipFill>
                <a:blip r:embed="rId6"/>
                <a:stretch>
                  <a:fillRect l="-207"/>
                </a:stretch>
              </a:blipFill>
            </p:spPr>
            <p:txBody>
              <a:bodyPr/>
              <a:lstStyle/>
              <a:p>
                <a:r>
                  <a:rPr lang="en-US">
                    <a:noFill/>
                  </a:rPr>
                  <a:t> </a:t>
                </a:r>
              </a:p>
            </p:txBody>
          </p:sp>
        </mc:Fallback>
      </mc:AlternateContent>
      <p:sp>
        <p:nvSpPr>
          <p:cNvPr id="9" name="Google Shape;1686;p65">
            <a:extLst>
              <a:ext uri="{FF2B5EF4-FFF2-40B4-BE49-F238E27FC236}">
                <a16:creationId xmlns:a16="http://schemas.microsoft.com/office/drawing/2014/main" id="{BB35DFF5-A410-3AB3-A4A1-3AF793CCBFF1}"/>
              </a:ext>
            </a:extLst>
          </p:cNvPr>
          <p:cNvSpPr txBox="1">
            <a:spLocks/>
          </p:cNvSpPr>
          <p:nvPr/>
        </p:nvSpPr>
        <p:spPr>
          <a:xfrm>
            <a:off x="1078288" y="3417080"/>
            <a:ext cx="6138889" cy="60674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1pPr>
            <a:lvl2pPr marL="914400" marR="0" lvl="1"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2pPr>
            <a:lvl3pPr marL="1371600" marR="0" lvl="2"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3pPr>
            <a:lvl4pPr marL="1828800" marR="0" lvl="3"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4pPr>
            <a:lvl5pPr marL="2286000" marR="0" lvl="4"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5pPr>
            <a:lvl6pPr marL="2743200" marR="0" lvl="5"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6pPr>
            <a:lvl7pPr marL="3200400" marR="0" lvl="6"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7pPr>
            <a:lvl8pPr marL="3657600" marR="0" lvl="7"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8pPr>
            <a:lvl9pPr marL="4114800" marR="0" lvl="8"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9pPr>
          </a:lstStyle>
          <a:p>
            <a:pPr marL="0" indent="0">
              <a:spcAft>
                <a:spcPts val="1200"/>
              </a:spcAft>
            </a:pPr>
            <a:r>
              <a:rPr lang="en-US" dirty="0"/>
              <a:t>b) The number of unit cells (relative to the home unit cell) involved in the hopping.</a:t>
            </a:r>
          </a:p>
        </p:txBody>
      </p:sp>
      <p:pic>
        <p:nvPicPr>
          <p:cNvPr id="15" name="Picture 14" descr="A group of blue and yellow circles&#10;&#10;Description automatically generated">
            <a:extLst>
              <a:ext uri="{FF2B5EF4-FFF2-40B4-BE49-F238E27FC236}">
                <a16:creationId xmlns:a16="http://schemas.microsoft.com/office/drawing/2014/main" id="{AFAC58FB-5771-21D1-C81A-9E4FA649B05B}"/>
              </a:ext>
            </a:extLst>
          </p:cNvPr>
          <p:cNvPicPr>
            <a:picLocks noChangeAspect="1"/>
          </p:cNvPicPr>
          <p:nvPr/>
        </p:nvPicPr>
        <p:blipFill>
          <a:blip r:embed="rId7"/>
          <a:stretch>
            <a:fillRect/>
          </a:stretch>
        </p:blipFill>
        <p:spPr>
          <a:xfrm>
            <a:off x="6953656" y="568052"/>
            <a:ext cx="1574287" cy="1574287"/>
          </a:xfrm>
          <a:prstGeom prst="rect">
            <a:avLst/>
          </a:prstGeom>
          <a:effectLst>
            <a:glow rad="778006">
              <a:schemeClr val="accent1">
                <a:alpha val="28217"/>
              </a:schemeClr>
            </a:glow>
            <a:softEdge rad="0"/>
          </a:effectLst>
        </p:spPr>
      </p:pic>
      <p:pic>
        <p:nvPicPr>
          <p:cNvPr id="17" name="Picture 16" descr="A diagram of a grid with lines and dots with Rietveld Schröder House in the background&#10;&#10;Description automatically generated">
            <a:extLst>
              <a:ext uri="{FF2B5EF4-FFF2-40B4-BE49-F238E27FC236}">
                <a16:creationId xmlns:a16="http://schemas.microsoft.com/office/drawing/2014/main" id="{C00C2815-D702-0E86-E67A-7123A2AB0E3F}"/>
              </a:ext>
            </a:extLst>
          </p:cNvPr>
          <p:cNvPicPr>
            <a:picLocks noChangeAspect="1"/>
          </p:cNvPicPr>
          <p:nvPr/>
        </p:nvPicPr>
        <p:blipFill>
          <a:blip r:embed="rId8"/>
          <a:stretch>
            <a:fillRect/>
          </a:stretch>
        </p:blipFill>
        <p:spPr>
          <a:xfrm>
            <a:off x="7168740" y="3394727"/>
            <a:ext cx="1793941" cy="1406759"/>
          </a:xfrm>
          <a:prstGeom prst="rect">
            <a:avLst/>
          </a:prstGeom>
          <a:effectLst>
            <a:glow>
              <a:schemeClr val="accent1"/>
            </a:glow>
          </a:effectLst>
        </p:spPr>
      </p:pic>
    </p:spTree>
    <p:extLst>
      <p:ext uri="{BB962C8B-B14F-4D97-AF65-F5344CB8AC3E}">
        <p14:creationId xmlns:p14="http://schemas.microsoft.com/office/powerpoint/2010/main" val="2664580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1" end="1"/>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8" grpId="0" build="p"/>
      <p:bldP spid="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57"/>
        <p:cNvGrpSpPr/>
        <p:nvPr/>
      </p:nvGrpSpPr>
      <p:grpSpPr>
        <a:xfrm>
          <a:off x="0" y="0"/>
          <a:ext cx="0" cy="0"/>
          <a:chOff x="0" y="0"/>
          <a:chExt cx="0" cy="0"/>
        </a:xfrm>
      </p:grpSpPr>
      <p:sp>
        <p:nvSpPr>
          <p:cNvPr id="1685" name="Google Shape;1685;p65"/>
          <p:cNvSpPr txBox="1">
            <a:spLocks noGrp="1"/>
          </p:cNvSpPr>
          <p:nvPr>
            <p:ph type="title"/>
          </p:nvPr>
        </p:nvSpPr>
        <p:spPr>
          <a:xfrm>
            <a:off x="728700" y="198483"/>
            <a:ext cx="6459500" cy="855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ACTUAL METHODS</a:t>
            </a:r>
            <a:endParaRPr dirty="0"/>
          </a:p>
        </p:txBody>
      </p:sp>
      <p:sp>
        <p:nvSpPr>
          <p:cNvPr id="1686" name="Google Shape;1686;p65"/>
          <p:cNvSpPr txBox="1">
            <a:spLocks noGrp="1"/>
          </p:cNvSpPr>
          <p:nvPr>
            <p:ph type="subTitle" idx="1"/>
          </p:nvPr>
        </p:nvSpPr>
        <p:spPr>
          <a:xfrm>
            <a:off x="1170511" y="2392808"/>
            <a:ext cx="7681271" cy="397454"/>
          </a:xfrm>
          <a:prstGeom prst="rect">
            <a:avLst/>
          </a:prstGeom>
        </p:spPr>
        <p:txBody>
          <a:bodyPr spcFirstLastPara="1" wrap="square" lIns="91425" tIns="91425" rIns="91425" bIns="91425" anchor="t" anchorCtr="0">
            <a:noAutofit/>
          </a:bodyPr>
          <a:lstStyle/>
          <a:p>
            <a:pPr marL="0" indent="0">
              <a:spcAft>
                <a:spcPts val="1200"/>
              </a:spcAft>
            </a:pPr>
            <a:r>
              <a:rPr lang="en-US" dirty="0"/>
              <a:t>Fourier transform to reciprocal space (momentum space)</a:t>
            </a:r>
          </a:p>
        </p:txBody>
      </p:sp>
      <p:sp>
        <p:nvSpPr>
          <p:cNvPr id="1692" name="Google Shape;1692;p65">
            <a:hlinkClick r:id="" action="ppaction://hlinkshowjump?jump=previousslide"/>
          </p:cNvPr>
          <p:cNvSpPr/>
          <p:nvPr/>
        </p:nvSpPr>
        <p:spPr>
          <a:xfrm rot="2700000">
            <a:off x="242640" y="1951903"/>
            <a:ext cx="233770" cy="233770"/>
          </a:xfrm>
          <a:prstGeom prst="halfFrame">
            <a:avLst>
              <a:gd name="adj1" fmla="val 11354"/>
              <a:gd name="adj2" fmla="val 10736"/>
            </a:avLst>
          </a:pr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65">
            <a:hlinkClick r:id="rId3" action="ppaction://hlinksldjump"/>
          </p:cNvPr>
          <p:cNvSpPr/>
          <p:nvPr/>
        </p:nvSpPr>
        <p:spPr>
          <a:xfrm>
            <a:off x="194250" y="2619642"/>
            <a:ext cx="469432" cy="342600"/>
          </a:xfrm>
          <a:prstGeom prst="frame">
            <a:avLst>
              <a:gd name="adj1" fmla="val 6852"/>
            </a:avLst>
          </a:prstGeom>
          <a:gradFill>
            <a:gsLst>
              <a:gs pos="0">
                <a:srgbClr val="B45F06"/>
              </a:gs>
              <a:gs pos="100000">
                <a:srgbClr val="F1C232"/>
              </a:gs>
            </a:gsLst>
            <a:lin ang="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dirty="0">
                <a:solidFill>
                  <a:schemeClr val="lt1"/>
                </a:solidFill>
                <a:uFill>
                  <a:noFill/>
                </a:uFill>
                <a:latin typeface="Teko"/>
                <a:ea typeface="Teko"/>
                <a:cs typeface="Teko"/>
                <a:sym typeface="Teko"/>
              </a:rPr>
              <a:t>20</a:t>
            </a:r>
            <a:endParaRPr sz="2500" dirty="0">
              <a:solidFill>
                <a:schemeClr val="lt1"/>
              </a:solidFill>
              <a:latin typeface="Teko"/>
              <a:ea typeface="Teko"/>
              <a:cs typeface="Teko"/>
              <a:sym typeface="Teko"/>
            </a:endParaRPr>
          </a:p>
        </p:txBody>
      </p:sp>
      <p:sp>
        <p:nvSpPr>
          <p:cNvPr id="1694" name="Google Shape;1694;p65">
            <a:hlinkClick r:id="rId4" action="ppaction://hlinksldjump"/>
          </p:cNvPr>
          <p:cNvSpPr/>
          <p:nvPr/>
        </p:nvSpPr>
        <p:spPr>
          <a:xfrm>
            <a:off x="190587" y="2161967"/>
            <a:ext cx="473095" cy="342600"/>
          </a:xfrm>
          <a:prstGeom prst="frame">
            <a:avLst>
              <a:gd name="adj1" fmla="val 6852"/>
            </a:avLst>
          </a:prstGeom>
          <a:gradFill>
            <a:gsLst>
              <a:gs pos="0">
                <a:srgbClr val="B45F06"/>
              </a:gs>
              <a:gs pos="100000">
                <a:srgbClr val="F1C232"/>
              </a:gs>
            </a:gsLst>
            <a:lin ang="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dirty="0">
                <a:solidFill>
                  <a:schemeClr val="lt1"/>
                </a:solidFill>
                <a:uFill>
                  <a:noFill/>
                </a:uFill>
                <a:latin typeface="Teko"/>
                <a:ea typeface="Teko"/>
                <a:cs typeface="Teko"/>
                <a:sym typeface="Teko"/>
              </a:rPr>
              <a:t>14</a:t>
            </a:r>
            <a:endParaRPr sz="2500" dirty="0">
              <a:solidFill>
                <a:schemeClr val="lt1"/>
              </a:solidFill>
              <a:latin typeface="Teko"/>
              <a:ea typeface="Teko"/>
              <a:cs typeface="Teko"/>
              <a:sym typeface="Teko"/>
            </a:endParaRPr>
          </a:p>
        </p:txBody>
      </p:sp>
      <p:sp>
        <p:nvSpPr>
          <p:cNvPr id="1695" name="Google Shape;1695;p65">
            <a:hlinkClick r:id="" action="ppaction://hlinkshowjump?jump=nextslide"/>
          </p:cNvPr>
          <p:cNvSpPr/>
          <p:nvPr/>
        </p:nvSpPr>
        <p:spPr>
          <a:xfrm rot="-8100000">
            <a:off x="242640" y="2957803"/>
            <a:ext cx="233770" cy="233770"/>
          </a:xfrm>
          <a:prstGeom prst="halfFrame">
            <a:avLst>
              <a:gd name="adj1" fmla="val 11354"/>
              <a:gd name="adj2" fmla="val 10736"/>
            </a:avLst>
          </a:pr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1693;p65">
            <a:hlinkClick r:id="rId3" action="ppaction://hlinksldjump"/>
            <a:extLst>
              <a:ext uri="{FF2B5EF4-FFF2-40B4-BE49-F238E27FC236}">
                <a16:creationId xmlns:a16="http://schemas.microsoft.com/office/drawing/2014/main" id="{B439A5B9-223E-A84D-2467-2B0585714B50}"/>
              </a:ext>
            </a:extLst>
          </p:cNvPr>
          <p:cNvSpPr/>
          <p:nvPr/>
        </p:nvSpPr>
        <p:spPr>
          <a:xfrm>
            <a:off x="758512" y="1132832"/>
            <a:ext cx="335100" cy="342600"/>
          </a:xfrm>
          <a:prstGeom prst="frame">
            <a:avLst>
              <a:gd name="adj1" fmla="val 6852"/>
            </a:avLst>
          </a:prstGeom>
          <a:gradFill>
            <a:gsLst>
              <a:gs pos="0">
                <a:srgbClr val="B45F06"/>
              </a:gs>
              <a:gs pos="100000">
                <a:srgbClr val="F1C232"/>
              </a:gs>
            </a:gsLst>
            <a:lin ang="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dirty="0">
                <a:solidFill>
                  <a:schemeClr val="lt1"/>
                </a:solidFill>
                <a:uFill>
                  <a:noFill/>
                </a:uFill>
                <a:latin typeface="Teko"/>
                <a:ea typeface="Teko"/>
                <a:cs typeface="Teko"/>
                <a:sym typeface="Teko"/>
              </a:rPr>
              <a:t>4</a:t>
            </a:r>
            <a:endParaRPr sz="2500" dirty="0">
              <a:solidFill>
                <a:schemeClr val="lt1"/>
              </a:solidFill>
              <a:latin typeface="Teko"/>
              <a:ea typeface="Teko"/>
              <a:cs typeface="Teko"/>
              <a:sym typeface="Teko"/>
            </a:endParaRPr>
          </a:p>
        </p:txBody>
      </p:sp>
      <p:sp>
        <p:nvSpPr>
          <p:cNvPr id="5" name="Google Shape;1693;p65">
            <a:hlinkClick r:id="rId3" action="ppaction://hlinksldjump"/>
            <a:extLst>
              <a:ext uri="{FF2B5EF4-FFF2-40B4-BE49-F238E27FC236}">
                <a16:creationId xmlns:a16="http://schemas.microsoft.com/office/drawing/2014/main" id="{5E743F22-EFB4-F0B8-6513-41DDD46AA8E2}"/>
              </a:ext>
            </a:extLst>
          </p:cNvPr>
          <p:cNvSpPr/>
          <p:nvPr/>
        </p:nvSpPr>
        <p:spPr>
          <a:xfrm>
            <a:off x="876891" y="3177357"/>
            <a:ext cx="335100" cy="342600"/>
          </a:xfrm>
          <a:prstGeom prst="frame">
            <a:avLst>
              <a:gd name="adj1" fmla="val 6852"/>
            </a:avLst>
          </a:prstGeom>
          <a:gradFill>
            <a:gsLst>
              <a:gs pos="0">
                <a:srgbClr val="B45F06"/>
              </a:gs>
              <a:gs pos="100000">
                <a:srgbClr val="F1C232"/>
              </a:gs>
            </a:gsLst>
            <a:lin ang="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dirty="0">
                <a:solidFill>
                  <a:schemeClr val="lt1"/>
                </a:solidFill>
                <a:uFill>
                  <a:noFill/>
                </a:uFill>
                <a:latin typeface="Teko"/>
                <a:ea typeface="Teko"/>
                <a:cs typeface="Teko"/>
                <a:sym typeface="Teko"/>
              </a:rPr>
              <a:t>5</a:t>
            </a:r>
            <a:endParaRPr sz="2500" dirty="0">
              <a:solidFill>
                <a:schemeClr val="lt1"/>
              </a:solidFill>
              <a:latin typeface="Teko"/>
              <a:ea typeface="Teko"/>
              <a:cs typeface="Teko"/>
              <a:sym typeface="Teko"/>
            </a:endParaRPr>
          </a:p>
        </p:txBody>
      </p:sp>
      <p:pic>
        <p:nvPicPr>
          <p:cNvPr id="2" name="Picture 1" descr="A math equations and symbols&#10;&#10;Description automatically generated with medium confidence">
            <a:extLst>
              <a:ext uri="{FF2B5EF4-FFF2-40B4-BE49-F238E27FC236}">
                <a16:creationId xmlns:a16="http://schemas.microsoft.com/office/drawing/2014/main" id="{DCB464E5-2CF0-AB03-2DB8-D434528982D9}"/>
              </a:ext>
            </a:extLst>
          </p:cNvPr>
          <p:cNvPicPr>
            <a:picLocks noChangeAspect="1"/>
          </p:cNvPicPr>
          <p:nvPr/>
        </p:nvPicPr>
        <p:blipFill>
          <a:blip r:embed="rId5"/>
          <a:stretch>
            <a:fillRect/>
          </a:stretch>
        </p:blipFill>
        <p:spPr>
          <a:xfrm>
            <a:off x="1342705" y="1054383"/>
            <a:ext cx="4580978" cy="1187097"/>
          </a:xfrm>
          <a:prstGeom prst="rect">
            <a:avLst/>
          </a:prstGeom>
        </p:spPr>
      </p:pic>
      <p:sp>
        <p:nvSpPr>
          <p:cNvPr id="6" name="Rectangle 5">
            <a:extLst>
              <a:ext uri="{FF2B5EF4-FFF2-40B4-BE49-F238E27FC236}">
                <a16:creationId xmlns:a16="http://schemas.microsoft.com/office/drawing/2014/main" id="{D8DF699D-708D-72FB-5519-E9A6366A779F}"/>
              </a:ext>
            </a:extLst>
          </p:cNvPr>
          <p:cNvSpPr/>
          <p:nvPr/>
        </p:nvSpPr>
        <p:spPr>
          <a:xfrm>
            <a:off x="2764220" y="1054383"/>
            <a:ext cx="2480441" cy="1179706"/>
          </a:xfrm>
          <a:prstGeom prst="rect">
            <a:avLst/>
          </a:prstGeom>
          <a:solidFill>
            <a:schemeClr val="accent1">
              <a:alpha val="63074"/>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 name="Google Shape;1686;p65">
                <a:extLst>
                  <a:ext uri="{FF2B5EF4-FFF2-40B4-BE49-F238E27FC236}">
                    <a16:creationId xmlns:a16="http://schemas.microsoft.com/office/drawing/2014/main" id="{2165957B-B7F8-684F-EF9A-FE02466B6B44}"/>
                  </a:ext>
                </a:extLst>
              </p:cNvPr>
              <p:cNvSpPr txBox="1">
                <a:spLocks/>
              </p:cNvSpPr>
              <p:nvPr/>
            </p:nvSpPr>
            <p:spPr>
              <a:xfrm>
                <a:off x="1323491" y="3158897"/>
                <a:ext cx="7820509" cy="94557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1pPr>
                <a:lvl2pPr marL="914400" marR="0" lvl="1"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2pPr>
                <a:lvl3pPr marL="1371600" marR="0" lvl="2"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3pPr>
                <a:lvl4pPr marL="1828800" marR="0" lvl="3"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4pPr>
                <a:lvl5pPr marL="2286000" marR="0" lvl="4"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5pPr>
                <a:lvl6pPr marL="2743200" marR="0" lvl="5"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6pPr>
                <a:lvl7pPr marL="3200400" marR="0" lvl="6"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7pPr>
                <a:lvl8pPr marL="3657600" marR="0" lvl="7"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8pPr>
                <a:lvl9pPr marL="4114800" marR="0" lvl="8"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9pPr>
              </a:lstStyle>
              <a:p>
                <a:pPr marL="0" indent="0">
                  <a:spcAft>
                    <a:spcPts val="1200"/>
                  </a:spcAft>
                </a:pPr>
                <a:r>
                  <a:rPr lang="en-US" dirty="0"/>
                  <a:t>Perform checks on H(k) to check its validity, i.e., checking for Hermiticity.</a:t>
                </a:r>
              </a:p>
              <a:p>
                <a:pPr marL="0" indent="0">
                  <a:spcAft>
                    <a:spcPts val="1200"/>
                  </a:spcAft>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𝐻</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𝐻</m:t>
                          </m:r>
                        </m:e>
                        <m:sup>
                          <m:r>
                            <a:rPr lang="en-US" b="0" i="1" smtClean="0">
                              <a:latin typeface="Cambria Math" panose="02040503050406030204" pitchFamily="18" charset="0"/>
                            </a:rPr>
                            <m:t>+</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𝐻</m:t>
                                  </m:r>
                                </m:e>
                                <m:sup>
                                  <m:r>
                                    <a:rPr lang="en-US" b="0" i="1" smtClean="0">
                                      <a:latin typeface="Cambria Math" panose="02040503050406030204" pitchFamily="18" charset="0"/>
                                    </a:rPr>
                                    <m:t>𝑇</m:t>
                                  </m:r>
                                </m:sup>
                              </m:sSup>
                            </m:e>
                          </m:d>
                        </m:e>
                        <m:sup>
                          <m:r>
                            <a:rPr lang="en-US" b="0" i="1" smtClean="0">
                              <a:latin typeface="Cambria Math" panose="02040503050406030204" pitchFamily="18" charset="0"/>
                            </a:rPr>
                            <m:t>∗</m:t>
                          </m:r>
                        </m:sup>
                      </m:sSup>
                    </m:oMath>
                  </m:oMathPara>
                </a14:m>
                <a:endParaRPr lang="en-US" b="0" dirty="0"/>
              </a:p>
            </p:txBody>
          </p:sp>
        </mc:Choice>
        <mc:Fallback xmlns="">
          <p:sp>
            <p:nvSpPr>
              <p:cNvPr id="3" name="Google Shape;1686;p65">
                <a:extLst>
                  <a:ext uri="{FF2B5EF4-FFF2-40B4-BE49-F238E27FC236}">
                    <a16:creationId xmlns:a16="http://schemas.microsoft.com/office/drawing/2014/main" id="{2165957B-B7F8-684F-EF9A-FE02466B6B44}"/>
                  </a:ext>
                </a:extLst>
              </p:cNvPr>
              <p:cNvSpPr txBox="1">
                <a:spLocks noRot="1" noChangeAspect="1" noMove="1" noResize="1" noEditPoints="1" noAdjustHandles="1" noChangeArrowheads="1" noChangeShapeType="1" noTextEdit="1"/>
              </p:cNvSpPr>
              <p:nvPr/>
            </p:nvSpPr>
            <p:spPr>
              <a:xfrm>
                <a:off x="1323491" y="3158897"/>
                <a:ext cx="7820509" cy="945578"/>
              </a:xfrm>
              <a:prstGeom prst="rect">
                <a:avLst/>
              </a:prstGeom>
              <a:blipFill>
                <a:blip r:embed="rId6"/>
                <a:stretch>
                  <a:fillRect l="-325"/>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2383928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86">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86" grpId="0" build="p"/>
      <p:bldP spid="5" grpId="0" animBg="1"/>
      <p:bldP spid="6" grpId="0" animBg="1"/>
      <p:bldP spid="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287"/>
        <p:cNvGrpSpPr/>
        <p:nvPr/>
      </p:nvGrpSpPr>
      <p:grpSpPr>
        <a:xfrm>
          <a:off x="0" y="0"/>
          <a:ext cx="0" cy="0"/>
          <a:chOff x="0" y="0"/>
          <a:chExt cx="0" cy="0"/>
        </a:xfrm>
      </p:grpSpPr>
      <p:pic>
        <p:nvPicPr>
          <p:cNvPr id="3288" name="Google Shape;3288;p105"/>
          <p:cNvPicPr preferRelativeResize="0"/>
          <p:nvPr/>
        </p:nvPicPr>
        <p:blipFill rotWithShape="1">
          <a:blip r:embed="rId3">
            <a:alphaModFix/>
          </a:blip>
          <a:srcRect l="19317" r="11218"/>
          <a:stretch/>
        </p:blipFill>
        <p:spPr>
          <a:xfrm>
            <a:off x="1117850" y="656150"/>
            <a:ext cx="3353575" cy="3621001"/>
          </a:xfrm>
          <a:prstGeom prst="rect">
            <a:avLst/>
          </a:prstGeom>
          <a:noFill/>
          <a:ln>
            <a:noFill/>
          </a:ln>
        </p:spPr>
      </p:pic>
      <p:grpSp>
        <p:nvGrpSpPr>
          <p:cNvPr id="3289" name="Google Shape;3289;p105"/>
          <p:cNvGrpSpPr/>
          <p:nvPr/>
        </p:nvGrpSpPr>
        <p:grpSpPr>
          <a:xfrm>
            <a:off x="4003768" y="760448"/>
            <a:ext cx="42239" cy="3156001"/>
            <a:chOff x="3669493" y="760448"/>
            <a:chExt cx="42239" cy="3156001"/>
          </a:xfrm>
        </p:grpSpPr>
        <p:sp>
          <p:nvSpPr>
            <p:cNvPr id="3290" name="Google Shape;3290;p105"/>
            <p:cNvSpPr/>
            <p:nvPr/>
          </p:nvSpPr>
          <p:spPr>
            <a:xfrm>
              <a:off x="3669493" y="760448"/>
              <a:ext cx="18391" cy="27569"/>
            </a:xfrm>
            <a:custGeom>
              <a:avLst/>
              <a:gdLst/>
              <a:ahLst/>
              <a:cxnLst/>
              <a:rect l="l" t="t" r="r" b="b"/>
              <a:pathLst>
                <a:path w="529" h="793" extrusionOk="0">
                  <a:moveTo>
                    <a:pt x="264" y="106"/>
                  </a:moveTo>
                  <a:cubicBezTo>
                    <a:pt x="317" y="106"/>
                    <a:pt x="370" y="158"/>
                    <a:pt x="370" y="158"/>
                  </a:cubicBezTo>
                  <a:cubicBezTo>
                    <a:pt x="423" y="211"/>
                    <a:pt x="423" y="264"/>
                    <a:pt x="423" y="317"/>
                  </a:cubicBezTo>
                  <a:cubicBezTo>
                    <a:pt x="423" y="370"/>
                    <a:pt x="423" y="370"/>
                    <a:pt x="423" y="423"/>
                  </a:cubicBezTo>
                  <a:cubicBezTo>
                    <a:pt x="423" y="423"/>
                    <a:pt x="423" y="475"/>
                    <a:pt x="423" y="528"/>
                  </a:cubicBezTo>
                  <a:cubicBezTo>
                    <a:pt x="423" y="581"/>
                    <a:pt x="423" y="634"/>
                    <a:pt x="370" y="634"/>
                  </a:cubicBezTo>
                  <a:cubicBezTo>
                    <a:pt x="370" y="687"/>
                    <a:pt x="317" y="687"/>
                    <a:pt x="264" y="687"/>
                  </a:cubicBezTo>
                  <a:cubicBezTo>
                    <a:pt x="211" y="687"/>
                    <a:pt x="158" y="687"/>
                    <a:pt x="106" y="634"/>
                  </a:cubicBezTo>
                  <a:cubicBezTo>
                    <a:pt x="106" y="634"/>
                    <a:pt x="106" y="581"/>
                    <a:pt x="106" y="528"/>
                  </a:cubicBezTo>
                  <a:cubicBezTo>
                    <a:pt x="106" y="475"/>
                    <a:pt x="106" y="423"/>
                    <a:pt x="106" y="423"/>
                  </a:cubicBezTo>
                  <a:cubicBezTo>
                    <a:pt x="106" y="370"/>
                    <a:pt x="106" y="370"/>
                    <a:pt x="106" y="317"/>
                  </a:cubicBezTo>
                  <a:cubicBezTo>
                    <a:pt x="106" y="264"/>
                    <a:pt x="106" y="211"/>
                    <a:pt x="106" y="158"/>
                  </a:cubicBezTo>
                  <a:cubicBezTo>
                    <a:pt x="158" y="158"/>
                    <a:pt x="211" y="106"/>
                    <a:pt x="264" y="106"/>
                  </a:cubicBezTo>
                  <a:close/>
                  <a:moveTo>
                    <a:pt x="264" y="0"/>
                  </a:moveTo>
                  <a:cubicBezTo>
                    <a:pt x="211" y="0"/>
                    <a:pt x="158" y="53"/>
                    <a:pt x="158" y="53"/>
                  </a:cubicBezTo>
                  <a:cubicBezTo>
                    <a:pt x="106" y="53"/>
                    <a:pt x="53" y="106"/>
                    <a:pt x="53" y="106"/>
                  </a:cubicBezTo>
                  <a:cubicBezTo>
                    <a:pt x="53" y="158"/>
                    <a:pt x="0" y="158"/>
                    <a:pt x="0" y="211"/>
                  </a:cubicBezTo>
                  <a:cubicBezTo>
                    <a:pt x="0" y="264"/>
                    <a:pt x="0" y="264"/>
                    <a:pt x="0" y="317"/>
                  </a:cubicBezTo>
                  <a:cubicBezTo>
                    <a:pt x="0" y="370"/>
                    <a:pt x="0" y="370"/>
                    <a:pt x="0" y="423"/>
                  </a:cubicBezTo>
                  <a:cubicBezTo>
                    <a:pt x="0" y="423"/>
                    <a:pt x="0" y="475"/>
                    <a:pt x="0" y="528"/>
                  </a:cubicBezTo>
                  <a:cubicBezTo>
                    <a:pt x="0" y="528"/>
                    <a:pt x="0" y="581"/>
                    <a:pt x="0" y="634"/>
                  </a:cubicBezTo>
                  <a:cubicBezTo>
                    <a:pt x="0" y="687"/>
                    <a:pt x="53" y="687"/>
                    <a:pt x="53" y="739"/>
                  </a:cubicBezTo>
                  <a:cubicBezTo>
                    <a:pt x="53" y="739"/>
                    <a:pt x="106" y="792"/>
                    <a:pt x="158" y="792"/>
                  </a:cubicBezTo>
                  <a:lnTo>
                    <a:pt x="370" y="792"/>
                  </a:lnTo>
                  <a:cubicBezTo>
                    <a:pt x="423" y="792"/>
                    <a:pt x="423" y="739"/>
                    <a:pt x="475" y="739"/>
                  </a:cubicBezTo>
                  <a:cubicBezTo>
                    <a:pt x="475" y="687"/>
                    <a:pt x="528" y="687"/>
                    <a:pt x="528" y="634"/>
                  </a:cubicBezTo>
                  <a:cubicBezTo>
                    <a:pt x="528" y="581"/>
                    <a:pt x="528" y="528"/>
                    <a:pt x="528" y="528"/>
                  </a:cubicBezTo>
                  <a:cubicBezTo>
                    <a:pt x="528" y="475"/>
                    <a:pt x="528" y="423"/>
                    <a:pt x="528" y="423"/>
                  </a:cubicBezTo>
                  <a:cubicBezTo>
                    <a:pt x="528" y="370"/>
                    <a:pt x="528" y="370"/>
                    <a:pt x="528" y="317"/>
                  </a:cubicBezTo>
                  <a:cubicBezTo>
                    <a:pt x="528" y="264"/>
                    <a:pt x="528" y="264"/>
                    <a:pt x="528" y="211"/>
                  </a:cubicBezTo>
                  <a:cubicBezTo>
                    <a:pt x="528" y="158"/>
                    <a:pt x="475" y="158"/>
                    <a:pt x="475" y="106"/>
                  </a:cubicBezTo>
                  <a:cubicBezTo>
                    <a:pt x="423" y="106"/>
                    <a:pt x="423" y="53"/>
                    <a:pt x="370" y="53"/>
                  </a:cubicBezTo>
                  <a:cubicBezTo>
                    <a:pt x="370" y="53"/>
                    <a:pt x="317" y="0"/>
                    <a:pt x="26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105"/>
            <p:cNvSpPr/>
            <p:nvPr/>
          </p:nvSpPr>
          <p:spPr>
            <a:xfrm>
              <a:off x="3691499" y="762256"/>
              <a:ext cx="12898" cy="25761"/>
            </a:xfrm>
            <a:custGeom>
              <a:avLst/>
              <a:gdLst/>
              <a:ahLst/>
              <a:cxnLst/>
              <a:rect l="l" t="t" r="r" b="b"/>
              <a:pathLst>
                <a:path w="371" h="741" extrusionOk="0">
                  <a:moveTo>
                    <a:pt x="265" y="1"/>
                  </a:moveTo>
                  <a:lnTo>
                    <a:pt x="1" y="159"/>
                  </a:lnTo>
                  <a:cubicBezTo>
                    <a:pt x="1" y="159"/>
                    <a:pt x="1" y="159"/>
                    <a:pt x="1" y="212"/>
                  </a:cubicBezTo>
                  <a:lnTo>
                    <a:pt x="54" y="265"/>
                  </a:lnTo>
                  <a:lnTo>
                    <a:pt x="265" y="106"/>
                  </a:lnTo>
                  <a:lnTo>
                    <a:pt x="265" y="740"/>
                  </a:lnTo>
                  <a:lnTo>
                    <a:pt x="370" y="740"/>
                  </a:lnTo>
                  <a:lnTo>
                    <a:pt x="37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105"/>
            <p:cNvSpPr/>
            <p:nvPr/>
          </p:nvSpPr>
          <p:spPr>
            <a:xfrm>
              <a:off x="3669493" y="1166190"/>
              <a:ext cx="12863" cy="3685"/>
            </a:xfrm>
            <a:custGeom>
              <a:avLst/>
              <a:gdLst/>
              <a:ahLst/>
              <a:cxnLst/>
              <a:rect l="l" t="t" r="r" b="b"/>
              <a:pathLst>
                <a:path w="370" h="106" extrusionOk="0">
                  <a:moveTo>
                    <a:pt x="0" y="0"/>
                  </a:moveTo>
                  <a:lnTo>
                    <a:pt x="0" y="53"/>
                  </a:lnTo>
                  <a:cubicBezTo>
                    <a:pt x="0" y="53"/>
                    <a:pt x="0" y="53"/>
                    <a:pt x="0" y="106"/>
                  </a:cubicBezTo>
                  <a:lnTo>
                    <a:pt x="370" y="106"/>
                  </a:lnTo>
                  <a:cubicBezTo>
                    <a:pt x="370" y="53"/>
                    <a:pt x="370" y="53"/>
                    <a:pt x="370" y="53"/>
                  </a:cubicBezTo>
                  <a:lnTo>
                    <a:pt x="37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105"/>
            <p:cNvSpPr/>
            <p:nvPr/>
          </p:nvSpPr>
          <p:spPr>
            <a:xfrm>
              <a:off x="3669493" y="1542556"/>
              <a:ext cx="18391" cy="27569"/>
            </a:xfrm>
            <a:custGeom>
              <a:avLst/>
              <a:gdLst/>
              <a:ahLst/>
              <a:cxnLst/>
              <a:rect l="l" t="t" r="r" b="b"/>
              <a:pathLst>
                <a:path w="529" h="793" extrusionOk="0">
                  <a:moveTo>
                    <a:pt x="264" y="106"/>
                  </a:moveTo>
                  <a:cubicBezTo>
                    <a:pt x="317" y="106"/>
                    <a:pt x="370" y="106"/>
                    <a:pt x="370" y="159"/>
                  </a:cubicBezTo>
                  <a:cubicBezTo>
                    <a:pt x="423" y="211"/>
                    <a:pt x="423" y="264"/>
                    <a:pt x="423" y="317"/>
                  </a:cubicBezTo>
                  <a:cubicBezTo>
                    <a:pt x="423" y="370"/>
                    <a:pt x="423" y="370"/>
                    <a:pt x="423" y="423"/>
                  </a:cubicBezTo>
                  <a:cubicBezTo>
                    <a:pt x="423" y="423"/>
                    <a:pt x="423" y="475"/>
                    <a:pt x="423" y="475"/>
                  </a:cubicBezTo>
                  <a:cubicBezTo>
                    <a:pt x="423" y="581"/>
                    <a:pt x="423" y="634"/>
                    <a:pt x="370" y="634"/>
                  </a:cubicBezTo>
                  <a:cubicBezTo>
                    <a:pt x="370" y="687"/>
                    <a:pt x="317" y="687"/>
                    <a:pt x="264" y="687"/>
                  </a:cubicBezTo>
                  <a:cubicBezTo>
                    <a:pt x="211" y="687"/>
                    <a:pt x="158" y="687"/>
                    <a:pt x="106" y="634"/>
                  </a:cubicBezTo>
                  <a:cubicBezTo>
                    <a:pt x="106" y="634"/>
                    <a:pt x="106" y="581"/>
                    <a:pt x="106" y="475"/>
                  </a:cubicBezTo>
                  <a:cubicBezTo>
                    <a:pt x="106" y="475"/>
                    <a:pt x="106" y="423"/>
                    <a:pt x="106" y="423"/>
                  </a:cubicBezTo>
                  <a:cubicBezTo>
                    <a:pt x="106" y="370"/>
                    <a:pt x="106" y="370"/>
                    <a:pt x="106" y="317"/>
                  </a:cubicBezTo>
                  <a:cubicBezTo>
                    <a:pt x="106" y="264"/>
                    <a:pt x="106" y="211"/>
                    <a:pt x="106" y="159"/>
                  </a:cubicBezTo>
                  <a:cubicBezTo>
                    <a:pt x="158" y="106"/>
                    <a:pt x="211" y="106"/>
                    <a:pt x="264" y="106"/>
                  </a:cubicBezTo>
                  <a:close/>
                  <a:moveTo>
                    <a:pt x="264" y="0"/>
                  </a:moveTo>
                  <a:cubicBezTo>
                    <a:pt x="211" y="0"/>
                    <a:pt x="158" y="0"/>
                    <a:pt x="158" y="53"/>
                  </a:cubicBezTo>
                  <a:cubicBezTo>
                    <a:pt x="106" y="53"/>
                    <a:pt x="53" y="53"/>
                    <a:pt x="53" y="106"/>
                  </a:cubicBezTo>
                  <a:cubicBezTo>
                    <a:pt x="53" y="106"/>
                    <a:pt x="0" y="159"/>
                    <a:pt x="0" y="211"/>
                  </a:cubicBezTo>
                  <a:cubicBezTo>
                    <a:pt x="0" y="211"/>
                    <a:pt x="0" y="264"/>
                    <a:pt x="0" y="317"/>
                  </a:cubicBezTo>
                  <a:cubicBezTo>
                    <a:pt x="0" y="370"/>
                    <a:pt x="0" y="370"/>
                    <a:pt x="0" y="423"/>
                  </a:cubicBezTo>
                  <a:cubicBezTo>
                    <a:pt x="0" y="423"/>
                    <a:pt x="0" y="475"/>
                    <a:pt x="0" y="475"/>
                  </a:cubicBezTo>
                  <a:cubicBezTo>
                    <a:pt x="0" y="528"/>
                    <a:pt x="0" y="581"/>
                    <a:pt x="0" y="634"/>
                  </a:cubicBezTo>
                  <a:cubicBezTo>
                    <a:pt x="0" y="634"/>
                    <a:pt x="53" y="687"/>
                    <a:pt x="53" y="687"/>
                  </a:cubicBezTo>
                  <a:cubicBezTo>
                    <a:pt x="53" y="739"/>
                    <a:pt x="106" y="739"/>
                    <a:pt x="158" y="792"/>
                  </a:cubicBezTo>
                  <a:lnTo>
                    <a:pt x="370" y="792"/>
                  </a:lnTo>
                  <a:cubicBezTo>
                    <a:pt x="423" y="739"/>
                    <a:pt x="423" y="739"/>
                    <a:pt x="475" y="687"/>
                  </a:cubicBezTo>
                  <a:cubicBezTo>
                    <a:pt x="475" y="687"/>
                    <a:pt x="528" y="634"/>
                    <a:pt x="528" y="634"/>
                  </a:cubicBezTo>
                  <a:cubicBezTo>
                    <a:pt x="528" y="581"/>
                    <a:pt x="528" y="528"/>
                    <a:pt x="528" y="475"/>
                  </a:cubicBezTo>
                  <a:cubicBezTo>
                    <a:pt x="528" y="475"/>
                    <a:pt x="528" y="423"/>
                    <a:pt x="528" y="423"/>
                  </a:cubicBezTo>
                  <a:cubicBezTo>
                    <a:pt x="528" y="370"/>
                    <a:pt x="528" y="370"/>
                    <a:pt x="528" y="317"/>
                  </a:cubicBezTo>
                  <a:cubicBezTo>
                    <a:pt x="528" y="264"/>
                    <a:pt x="528" y="211"/>
                    <a:pt x="528" y="211"/>
                  </a:cubicBezTo>
                  <a:cubicBezTo>
                    <a:pt x="528" y="159"/>
                    <a:pt x="475" y="106"/>
                    <a:pt x="475" y="106"/>
                  </a:cubicBezTo>
                  <a:cubicBezTo>
                    <a:pt x="423" y="53"/>
                    <a:pt x="423" y="53"/>
                    <a:pt x="370" y="53"/>
                  </a:cubicBezTo>
                  <a:cubicBezTo>
                    <a:pt x="370" y="0"/>
                    <a:pt x="317" y="0"/>
                    <a:pt x="26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105"/>
            <p:cNvSpPr/>
            <p:nvPr/>
          </p:nvSpPr>
          <p:spPr>
            <a:xfrm>
              <a:off x="3691499" y="1542556"/>
              <a:ext cx="18391" cy="27569"/>
            </a:xfrm>
            <a:custGeom>
              <a:avLst/>
              <a:gdLst/>
              <a:ahLst/>
              <a:cxnLst/>
              <a:rect l="l" t="t" r="r" b="b"/>
              <a:pathLst>
                <a:path w="529" h="793" extrusionOk="0">
                  <a:moveTo>
                    <a:pt x="318" y="0"/>
                  </a:moveTo>
                  <a:cubicBezTo>
                    <a:pt x="265" y="0"/>
                    <a:pt x="212" y="0"/>
                    <a:pt x="159" y="53"/>
                  </a:cubicBezTo>
                  <a:cubicBezTo>
                    <a:pt x="159" y="53"/>
                    <a:pt x="106" y="53"/>
                    <a:pt x="106" y="106"/>
                  </a:cubicBezTo>
                  <a:cubicBezTo>
                    <a:pt x="106" y="106"/>
                    <a:pt x="54" y="159"/>
                    <a:pt x="54" y="159"/>
                  </a:cubicBezTo>
                  <a:cubicBezTo>
                    <a:pt x="54" y="211"/>
                    <a:pt x="54" y="211"/>
                    <a:pt x="54" y="264"/>
                  </a:cubicBezTo>
                  <a:lnTo>
                    <a:pt x="159" y="264"/>
                  </a:lnTo>
                  <a:cubicBezTo>
                    <a:pt x="159" y="211"/>
                    <a:pt x="159" y="211"/>
                    <a:pt x="159" y="211"/>
                  </a:cubicBezTo>
                  <a:cubicBezTo>
                    <a:pt x="159" y="159"/>
                    <a:pt x="159" y="159"/>
                    <a:pt x="159" y="159"/>
                  </a:cubicBezTo>
                  <a:cubicBezTo>
                    <a:pt x="212" y="159"/>
                    <a:pt x="212" y="106"/>
                    <a:pt x="212" y="106"/>
                  </a:cubicBezTo>
                  <a:lnTo>
                    <a:pt x="318" y="106"/>
                  </a:lnTo>
                  <a:cubicBezTo>
                    <a:pt x="318" y="106"/>
                    <a:pt x="370" y="106"/>
                    <a:pt x="423" y="159"/>
                  </a:cubicBezTo>
                  <a:cubicBezTo>
                    <a:pt x="423" y="159"/>
                    <a:pt x="423" y="211"/>
                    <a:pt x="423" y="264"/>
                  </a:cubicBezTo>
                  <a:cubicBezTo>
                    <a:pt x="423" y="264"/>
                    <a:pt x="423" y="317"/>
                    <a:pt x="423" y="317"/>
                  </a:cubicBezTo>
                  <a:cubicBezTo>
                    <a:pt x="423" y="370"/>
                    <a:pt x="370" y="370"/>
                    <a:pt x="370" y="370"/>
                  </a:cubicBezTo>
                  <a:lnTo>
                    <a:pt x="54" y="687"/>
                  </a:lnTo>
                  <a:cubicBezTo>
                    <a:pt x="1" y="687"/>
                    <a:pt x="1" y="687"/>
                    <a:pt x="1" y="739"/>
                  </a:cubicBezTo>
                  <a:cubicBezTo>
                    <a:pt x="1" y="739"/>
                    <a:pt x="1" y="792"/>
                    <a:pt x="54" y="792"/>
                  </a:cubicBezTo>
                  <a:lnTo>
                    <a:pt x="529" y="792"/>
                  </a:lnTo>
                  <a:cubicBezTo>
                    <a:pt x="529" y="792"/>
                    <a:pt x="529" y="739"/>
                    <a:pt x="529" y="739"/>
                  </a:cubicBezTo>
                  <a:cubicBezTo>
                    <a:pt x="529" y="687"/>
                    <a:pt x="529" y="687"/>
                    <a:pt x="529" y="687"/>
                  </a:cubicBezTo>
                  <a:lnTo>
                    <a:pt x="212" y="687"/>
                  </a:lnTo>
                  <a:lnTo>
                    <a:pt x="423" y="475"/>
                  </a:lnTo>
                  <a:cubicBezTo>
                    <a:pt x="476" y="423"/>
                    <a:pt x="476" y="423"/>
                    <a:pt x="476" y="423"/>
                  </a:cubicBezTo>
                  <a:cubicBezTo>
                    <a:pt x="476" y="423"/>
                    <a:pt x="529" y="370"/>
                    <a:pt x="529" y="370"/>
                  </a:cubicBezTo>
                  <a:cubicBezTo>
                    <a:pt x="529" y="370"/>
                    <a:pt x="529" y="317"/>
                    <a:pt x="529" y="317"/>
                  </a:cubicBezTo>
                  <a:cubicBezTo>
                    <a:pt x="529" y="317"/>
                    <a:pt x="529" y="264"/>
                    <a:pt x="529" y="264"/>
                  </a:cubicBezTo>
                  <a:cubicBezTo>
                    <a:pt x="529" y="211"/>
                    <a:pt x="529" y="159"/>
                    <a:pt x="529" y="159"/>
                  </a:cubicBezTo>
                  <a:cubicBezTo>
                    <a:pt x="529" y="106"/>
                    <a:pt x="476" y="106"/>
                    <a:pt x="476" y="106"/>
                  </a:cubicBezTo>
                  <a:cubicBezTo>
                    <a:pt x="476" y="53"/>
                    <a:pt x="423" y="53"/>
                    <a:pt x="423" y="53"/>
                  </a:cubicBezTo>
                  <a:cubicBezTo>
                    <a:pt x="370" y="0"/>
                    <a:pt x="318" y="0"/>
                    <a:pt x="3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105"/>
            <p:cNvSpPr/>
            <p:nvPr/>
          </p:nvSpPr>
          <p:spPr>
            <a:xfrm>
              <a:off x="3669493" y="1933593"/>
              <a:ext cx="18391" cy="27569"/>
            </a:xfrm>
            <a:custGeom>
              <a:avLst/>
              <a:gdLst/>
              <a:ahLst/>
              <a:cxnLst/>
              <a:rect l="l" t="t" r="r" b="b"/>
              <a:pathLst>
                <a:path w="529" h="793" extrusionOk="0">
                  <a:moveTo>
                    <a:pt x="264" y="106"/>
                  </a:moveTo>
                  <a:cubicBezTo>
                    <a:pt x="317" y="106"/>
                    <a:pt x="370" y="106"/>
                    <a:pt x="370" y="159"/>
                  </a:cubicBezTo>
                  <a:cubicBezTo>
                    <a:pt x="423" y="212"/>
                    <a:pt x="423" y="265"/>
                    <a:pt x="423" y="317"/>
                  </a:cubicBezTo>
                  <a:cubicBezTo>
                    <a:pt x="423" y="370"/>
                    <a:pt x="423" y="370"/>
                    <a:pt x="423" y="423"/>
                  </a:cubicBezTo>
                  <a:cubicBezTo>
                    <a:pt x="423" y="423"/>
                    <a:pt x="423" y="476"/>
                    <a:pt x="423" y="476"/>
                  </a:cubicBezTo>
                  <a:cubicBezTo>
                    <a:pt x="423" y="582"/>
                    <a:pt x="423" y="634"/>
                    <a:pt x="370" y="634"/>
                  </a:cubicBezTo>
                  <a:cubicBezTo>
                    <a:pt x="370" y="687"/>
                    <a:pt x="317" y="687"/>
                    <a:pt x="264" y="687"/>
                  </a:cubicBezTo>
                  <a:cubicBezTo>
                    <a:pt x="211" y="687"/>
                    <a:pt x="158" y="687"/>
                    <a:pt x="106" y="634"/>
                  </a:cubicBezTo>
                  <a:cubicBezTo>
                    <a:pt x="106" y="634"/>
                    <a:pt x="106" y="582"/>
                    <a:pt x="106" y="476"/>
                  </a:cubicBezTo>
                  <a:cubicBezTo>
                    <a:pt x="106" y="476"/>
                    <a:pt x="106" y="423"/>
                    <a:pt x="106" y="423"/>
                  </a:cubicBezTo>
                  <a:cubicBezTo>
                    <a:pt x="106" y="370"/>
                    <a:pt x="106" y="370"/>
                    <a:pt x="106" y="317"/>
                  </a:cubicBezTo>
                  <a:cubicBezTo>
                    <a:pt x="106" y="265"/>
                    <a:pt x="106" y="212"/>
                    <a:pt x="106" y="159"/>
                  </a:cubicBezTo>
                  <a:cubicBezTo>
                    <a:pt x="158" y="106"/>
                    <a:pt x="211" y="106"/>
                    <a:pt x="264" y="106"/>
                  </a:cubicBezTo>
                  <a:close/>
                  <a:moveTo>
                    <a:pt x="264" y="1"/>
                  </a:moveTo>
                  <a:cubicBezTo>
                    <a:pt x="211" y="1"/>
                    <a:pt x="158" y="1"/>
                    <a:pt x="158" y="53"/>
                  </a:cubicBezTo>
                  <a:cubicBezTo>
                    <a:pt x="106" y="53"/>
                    <a:pt x="53" y="53"/>
                    <a:pt x="53" y="106"/>
                  </a:cubicBezTo>
                  <a:cubicBezTo>
                    <a:pt x="53" y="106"/>
                    <a:pt x="0" y="159"/>
                    <a:pt x="0" y="212"/>
                  </a:cubicBezTo>
                  <a:cubicBezTo>
                    <a:pt x="0" y="212"/>
                    <a:pt x="0" y="265"/>
                    <a:pt x="0" y="317"/>
                  </a:cubicBezTo>
                  <a:cubicBezTo>
                    <a:pt x="0" y="370"/>
                    <a:pt x="0" y="370"/>
                    <a:pt x="0" y="423"/>
                  </a:cubicBezTo>
                  <a:cubicBezTo>
                    <a:pt x="0" y="423"/>
                    <a:pt x="0" y="476"/>
                    <a:pt x="0" y="476"/>
                  </a:cubicBezTo>
                  <a:cubicBezTo>
                    <a:pt x="0" y="529"/>
                    <a:pt x="0" y="582"/>
                    <a:pt x="0" y="634"/>
                  </a:cubicBezTo>
                  <a:cubicBezTo>
                    <a:pt x="0" y="634"/>
                    <a:pt x="53" y="687"/>
                    <a:pt x="53" y="687"/>
                  </a:cubicBezTo>
                  <a:cubicBezTo>
                    <a:pt x="53" y="740"/>
                    <a:pt x="106" y="740"/>
                    <a:pt x="158" y="793"/>
                  </a:cubicBezTo>
                  <a:lnTo>
                    <a:pt x="370" y="793"/>
                  </a:lnTo>
                  <a:cubicBezTo>
                    <a:pt x="423" y="740"/>
                    <a:pt x="423" y="740"/>
                    <a:pt x="475" y="687"/>
                  </a:cubicBezTo>
                  <a:cubicBezTo>
                    <a:pt x="475" y="687"/>
                    <a:pt x="528" y="634"/>
                    <a:pt x="528" y="634"/>
                  </a:cubicBezTo>
                  <a:cubicBezTo>
                    <a:pt x="528" y="582"/>
                    <a:pt x="528" y="529"/>
                    <a:pt x="528" y="476"/>
                  </a:cubicBezTo>
                  <a:cubicBezTo>
                    <a:pt x="528" y="476"/>
                    <a:pt x="528" y="423"/>
                    <a:pt x="528" y="423"/>
                  </a:cubicBezTo>
                  <a:cubicBezTo>
                    <a:pt x="528" y="370"/>
                    <a:pt x="528" y="370"/>
                    <a:pt x="528" y="317"/>
                  </a:cubicBezTo>
                  <a:cubicBezTo>
                    <a:pt x="528" y="265"/>
                    <a:pt x="528" y="212"/>
                    <a:pt x="528" y="212"/>
                  </a:cubicBezTo>
                  <a:cubicBezTo>
                    <a:pt x="528" y="159"/>
                    <a:pt x="475" y="106"/>
                    <a:pt x="475" y="106"/>
                  </a:cubicBezTo>
                  <a:cubicBezTo>
                    <a:pt x="423" y="53"/>
                    <a:pt x="423" y="53"/>
                    <a:pt x="370" y="53"/>
                  </a:cubicBezTo>
                  <a:cubicBezTo>
                    <a:pt x="370" y="1"/>
                    <a:pt x="317" y="1"/>
                    <a:pt x="2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105"/>
            <p:cNvSpPr/>
            <p:nvPr/>
          </p:nvSpPr>
          <p:spPr>
            <a:xfrm>
              <a:off x="3691499" y="1933593"/>
              <a:ext cx="20233" cy="27569"/>
            </a:xfrm>
            <a:custGeom>
              <a:avLst/>
              <a:gdLst/>
              <a:ahLst/>
              <a:cxnLst/>
              <a:rect l="l" t="t" r="r" b="b"/>
              <a:pathLst>
                <a:path w="582" h="793" extrusionOk="0">
                  <a:moveTo>
                    <a:pt x="54" y="1"/>
                  </a:moveTo>
                  <a:cubicBezTo>
                    <a:pt x="54" y="1"/>
                    <a:pt x="54" y="1"/>
                    <a:pt x="54" y="53"/>
                  </a:cubicBezTo>
                  <a:lnTo>
                    <a:pt x="54" y="106"/>
                  </a:lnTo>
                  <a:lnTo>
                    <a:pt x="370" y="106"/>
                  </a:lnTo>
                  <a:lnTo>
                    <a:pt x="212" y="317"/>
                  </a:lnTo>
                  <a:cubicBezTo>
                    <a:pt x="212" y="317"/>
                    <a:pt x="212" y="317"/>
                    <a:pt x="159" y="370"/>
                  </a:cubicBezTo>
                  <a:lnTo>
                    <a:pt x="159" y="423"/>
                  </a:lnTo>
                  <a:lnTo>
                    <a:pt x="370" y="423"/>
                  </a:lnTo>
                  <a:cubicBezTo>
                    <a:pt x="370" y="423"/>
                    <a:pt x="423" y="476"/>
                    <a:pt x="423" y="476"/>
                  </a:cubicBezTo>
                  <a:lnTo>
                    <a:pt x="476" y="476"/>
                  </a:lnTo>
                  <a:cubicBezTo>
                    <a:pt x="476" y="529"/>
                    <a:pt x="476" y="529"/>
                    <a:pt x="476" y="582"/>
                  </a:cubicBezTo>
                  <a:cubicBezTo>
                    <a:pt x="476" y="582"/>
                    <a:pt x="476" y="582"/>
                    <a:pt x="476" y="634"/>
                  </a:cubicBezTo>
                  <a:cubicBezTo>
                    <a:pt x="423" y="634"/>
                    <a:pt x="423" y="634"/>
                    <a:pt x="423" y="687"/>
                  </a:cubicBezTo>
                  <a:lnTo>
                    <a:pt x="159" y="687"/>
                  </a:lnTo>
                  <a:cubicBezTo>
                    <a:pt x="159" y="634"/>
                    <a:pt x="159" y="634"/>
                    <a:pt x="159" y="634"/>
                  </a:cubicBezTo>
                  <a:cubicBezTo>
                    <a:pt x="106" y="634"/>
                    <a:pt x="106" y="634"/>
                    <a:pt x="106" y="582"/>
                  </a:cubicBezTo>
                  <a:lnTo>
                    <a:pt x="1" y="582"/>
                  </a:lnTo>
                  <a:cubicBezTo>
                    <a:pt x="1" y="634"/>
                    <a:pt x="1" y="634"/>
                    <a:pt x="54" y="687"/>
                  </a:cubicBezTo>
                  <a:cubicBezTo>
                    <a:pt x="54" y="687"/>
                    <a:pt x="54" y="740"/>
                    <a:pt x="106" y="740"/>
                  </a:cubicBezTo>
                  <a:cubicBezTo>
                    <a:pt x="106" y="740"/>
                    <a:pt x="159" y="793"/>
                    <a:pt x="159" y="793"/>
                  </a:cubicBezTo>
                  <a:lnTo>
                    <a:pt x="423" y="793"/>
                  </a:lnTo>
                  <a:cubicBezTo>
                    <a:pt x="423" y="793"/>
                    <a:pt x="476" y="740"/>
                    <a:pt x="476" y="740"/>
                  </a:cubicBezTo>
                  <a:cubicBezTo>
                    <a:pt x="529" y="740"/>
                    <a:pt x="529" y="687"/>
                    <a:pt x="529" y="634"/>
                  </a:cubicBezTo>
                  <a:cubicBezTo>
                    <a:pt x="582" y="634"/>
                    <a:pt x="582" y="582"/>
                    <a:pt x="582" y="582"/>
                  </a:cubicBezTo>
                  <a:cubicBezTo>
                    <a:pt x="582" y="529"/>
                    <a:pt x="582" y="476"/>
                    <a:pt x="529" y="476"/>
                  </a:cubicBezTo>
                  <a:cubicBezTo>
                    <a:pt x="529" y="423"/>
                    <a:pt x="529" y="423"/>
                    <a:pt x="476" y="423"/>
                  </a:cubicBezTo>
                  <a:cubicBezTo>
                    <a:pt x="476" y="370"/>
                    <a:pt x="476" y="370"/>
                    <a:pt x="423" y="370"/>
                  </a:cubicBezTo>
                  <a:cubicBezTo>
                    <a:pt x="370" y="317"/>
                    <a:pt x="370" y="317"/>
                    <a:pt x="318" y="317"/>
                  </a:cubicBezTo>
                  <a:lnTo>
                    <a:pt x="529" y="106"/>
                  </a:lnTo>
                  <a:lnTo>
                    <a:pt x="529" y="53"/>
                  </a:lnTo>
                  <a:cubicBezTo>
                    <a:pt x="529" y="1"/>
                    <a:pt x="529" y="1"/>
                    <a:pt x="5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105"/>
            <p:cNvSpPr/>
            <p:nvPr/>
          </p:nvSpPr>
          <p:spPr>
            <a:xfrm>
              <a:off x="3669493" y="2324664"/>
              <a:ext cx="18391" cy="27569"/>
            </a:xfrm>
            <a:custGeom>
              <a:avLst/>
              <a:gdLst/>
              <a:ahLst/>
              <a:cxnLst/>
              <a:rect l="l" t="t" r="r" b="b"/>
              <a:pathLst>
                <a:path w="529" h="793" extrusionOk="0">
                  <a:moveTo>
                    <a:pt x="264" y="106"/>
                  </a:moveTo>
                  <a:cubicBezTo>
                    <a:pt x="317" y="106"/>
                    <a:pt x="370" y="106"/>
                    <a:pt x="370" y="159"/>
                  </a:cubicBezTo>
                  <a:cubicBezTo>
                    <a:pt x="423" y="211"/>
                    <a:pt x="423" y="264"/>
                    <a:pt x="423" y="317"/>
                  </a:cubicBezTo>
                  <a:cubicBezTo>
                    <a:pt x="423" y="317"/>
                    <a:pt x="423" y="370"/>
                    <a:pt x="423" y="423"/>
                  </a:cubicBezTo>
                  <a:cubicBezTo>
                    <a:pt x="423" y="423"/>
                    <a:pt x="423" y="475"/>
                    <a:pt x="423" y="475"/>
                  </a:cubicBezTo>
                  <a:cubicBezTo>
                    <a:pt x="423" y="581"/>
                    <a:pt x="423" y="634"/>
                    <a:pt x="370" y="634"/>
                  </a:cubicBezTo>
                  <a:cubicBezTo>
                    <a:pt x="370" y="687"/>
                    <a:pt x="317" y="687"/>
                    <a:pt x="264" y="687"/>
                  </a:cubicBezTo>
                  <a:cubicBezTo>
                    <a:pt x="211" y="687"/>
                    <a:pt x="158" y="687"/>
                    <a:pt x="106" y="634"/>
                  </a:cubicBezTo>
                  <a:cubicBezTo>
                    <a:pt x="106" y="634"/>
                    <a:pt x="106" y="581"/>
                    <a:pt x="106" y="475"/>
                  </a:cubicBezTo>
                  <a:cubicBezTo>
                    <a:pt x="106" y="475"/>
                    <a:pt x="106" y="423"/>
                    <a:pt x="106" y="423"/>
                  </a:cubicBezTo>
                  <a:cubicBezTo>
                    <a:pt x="106" y="370"/>
                    <a:pt x="106" y="317"/>
                    <a:pt x="106" y="317"/>
                  </a:cubicBezTo>
                  <a:cubicBezTo>
                    <a:pt x="106" y="264"/>
                    <a:pt x="106" y="211"/>
                    <a:pt x="106" y="159"/>
                  </a:cubicBezTo>
                  <a:cubicBezTo>
                    <a:pt x="158" y="106"/>
                    <a:pt x="211" y="106"/>
                    <a:pt x="264" y="106"/>
                  </a:cubicBezTo>
                  <a:close/>
                  <a:moveTo>
                    <a:pt x="264" y="0"/>
                  </a:moveTo>
                  <a:cubicBezTo>
                    <a:pt x="211" y="0"/>
                    <a:pt x="158" y="0"/>
                    <a:pt x="158" y="53"/>
                  </a:cubicBezTo>
                  <a:cubicBezTo>
                    <a:pt x="106" y="53"/>
                    <a:pt x="53" y="53"/>
                    <a:pt x="53" y="106"/>
                  </a:cubicBezTo>
                  <a:cubicBezTo>
                    <a:pt x="53" y="106"/>
                    <a:pt x="0" y="159"/>
                    <a:pt x="0" y="211"/>
                  </a:cubicBezTo>
                  <a:cubicBezTo>
                    <a:pt x="0" y="211"/>
                    <a:pt x="0" y="264"/>
                    <a:pt x="0" y="317"/>
                  </a:cubicBezTo>
                  <a:cubicBezTo>
                    <a:pt x="0" y="317"/>
                    <a:pt x="0" y="370"/>
                    <a:pt x="0" y="423"/>
                  </a:cubicBezTo>
                  <a:cubicBezTo>
                    <a:pt x="0" y="423"/>
                    <a:pt x="0" y="475"/>
                    <a:pt x="0" y="475"/>
                  </a:cubicBezTo>
                  <a:cubicBezTo>
                    <a:pt x="0" y="528"/>
                    <a:pt x="0" y="581"/>
                    <a:pt x="0" y="634"/>
                  </a:cubicBezTo>
                  <a:cubicBezTo>
                    <a:pt x="0" y="634"/>
                    <a:pt x="53" y="687"/>
                    <a:pt x="53" y="687"/>
                  </a:cubicBezTo>
                  <a:cubicBezTo>
                    <a:pt x="53" y="740"/>
                    <a:pt x="106" y="740"/>
                    <a:pt x="158" y="792"/>
                  </a:cubicBezTo>
                  <a:lnTo>
                    <a:pt x="370" y="792"/>
                  </a:lnTo>
                  <a:cubicBezTo>
                    <a:pt x="423" y="740"/>
                    <a:pt x="423" y="740"/>
                    <a:pt x="475" y="687"/>
                  </a:cubicBezTo>
                  <a:cubicBezTo>
                    <a:pt x="475" y="687"/>
                    <a:pt x="528" y="634"/>
                    <a:pt x="528" y="634"/>
                  </a:cubicBezTo>
                  <a:cubicBezTo>
                    <a:pt x="528" y="581"/>
                    <a:pt x="528" y="528"/>
                    <a:pt x="528" y="475"/>
                  </a:cubicBezTo>
                  <a:cubicBezTo>
                    <a:pt x="528" y="475"/>
                    <a:pt x="528" y="423"/>
                    <a:pt x="528" y="423"/>
                  </a:cubicBezTo>
                  <a:cubicBezTo>
                    <a:pt x="528" y="370"/>
                    <a:pt x="528" y="317"/>
                    <a:pt x="528" y="317"/>
                  </a:cubicBezTo>
                  <a:cubicBezTo>
                    <a:pt x="528" y="264"/>
                    <a:pt x="528" y="211"/>
                    <a:pt x="528" y="211"/>
                  </a:cubicBezTo>
                  <a:cubicBezTo>
                    <a:pt x="528" y="159"/>
                    <a:pt x="475" y="106"/>
                    <a:pt x="475" y="106"/>
                  </a:cubicBezTo>
                  <a:cubicBezTo>
                    <a:pt x="423" y="53"/>
                    <a:pt x="423" y="53"/>
                    <a:pt x="370" y="53"/>
                  </a:cubicBezTo>
                  <a:cubicBezTo>
                    <a:pt x="370" y="0"/>
                    <a:pt x="317" y="0"/>
                    <a:pt x="26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105"/>
            <p:cNvSpPr/>
            <p:nvPr/>
          </p:nvSpPr>
          <p:spPr>
            <a:xfrm>
              <a:off x="3691499" y="2324664"/>
              <a:ext cx="20233" cy="27569"/>
            </a:xfrm>
            <a:custGeom>
              <a:avLst/>
              <a:gdLst/>
              <a:ahLst/>
              <a:cxnLst/>
              <a:rect l="l" t="t" r="r" b="b"/>
              <a:pathLst>
                <a:path w="582" h="793" extrusionOk="0">
                  <a:moveTo>
                    <a:pt x="370" y="211"/>
                  </a:moveTo>
                  <a:lnTo>
                    <a:pt x="370" y="528"/>
                  </a:lnTo>
                  <a:lnTo>
                    <a:pt x="159" y="528"/>
                  </a:lnTo>
                  <a:lnTo>
                    <a:pt x="370" y="211"/>
                  </a:lnTo>
                  <a:close/>
                  <a:moveTo>
                    <a:pt x="370" y="0"/>
                  </a:moveTo>
                  <a:cubicBezTo>
                    <a:pt x="370" y="53"/>
                    <a:pt x="370" y="53"/>
                    <a:pt x="370" y="53"/>
                  </a:cubicBezTo>
                  <a:lnTo>
                    <a:pt x="1" y="475"/>
                  </a:lnTo>
                  <a:cubicBezTo>
                    <a:pt x="1" y="475"/>
                    <a:pt x="1" y="528"/>
                    <a:pt x="1" y="528"/>
                  </a:cubicBezTo>
                  <a:lnTo>
                    <a:pt x="1" y="581"/>
                  </a:lnTo>
                  <a:lnTo>
                    <a:pt x="370" y="581"/>
                  </a:lnTo>
                  <a:lnTo>
                    <a:pt x="370" y="740"/>
                  </a:lnTo>
                  <a:cubicBezTo>
                    <a:pt x="370" y="740"/>
                    <a:pt x="370" y="740"/>
                    <a:pt x="370" y="792"/>
                  </a:cubicBezTo>
                  <a:lnTo>
                    <a:pt x="476" y="792"/>
                  </a:lnTo>
                  <a:cubicBezTo>
                    <a:pt x="476" y="740"/>
                    <a:pt x="476" y="740"/>
                    <a:pt x="476" y="740"/>
                  </a:cubicBezTo>
                  <a:lnTo>
                    <a:pt x="476" y="581"/>
                  </a:lnTo>
                  <a:lnTo>
                    <a:pt x="582" y="581"/>
                  </a:lnTo>
                  <a:lnTo>
                    <a:pt x="582" y="528"/>
                  </a:lnTo>
                  <a:lnTo>
                    <a:pt x="476" y="528"/>
                  </a:lnTo>
                  <a:lnTo>
                    <a:pt x="476" y="53"/>
                  </a:lnTo>
                  <a:cubicBezTo>
                    <a:pt x="476" y="0"/>
                    <a:pt x="476" y="0"/>
                    <a:pt x="42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105"/>
            <p:cNvSpPr/>
            <p:nvPr/>
          </p:nvSpPr>
          <p:spPr>
            <a:xfrm>
              <a:off x="3669493" y="3106773"/>
              <a:ext cx="18391" cy="27569"/>
            </a:xfrm>
            <a:custGeom>
              <a:avLst/>
              <a:gdLst/>
              <a:ahLst/>
              <a:cxnLst/>
              <a:rect l="l" t="t" r="r" b="b"/>
              <a:pathLst>
                <a:path w="529" h="793" extrusionOk="0">
                  <a:moveTo>
                    <a:pt x="264" y="106"/>
                  </a:moveTo>
                  <a:cubicBezTo>
                    <a:pt x="317" y="106"/>
                    <a:pt x="370" y="106"/>
                    <a:pt x="370" y="159"/>
                  </a:cubicBezTo>
                  <a:cubicBezTo>
                    <a:pt x="423" y="159"/>
                    <a:pt x="423" y="211"/>
                    <a:pt x="423" y="317"/>
                  </a:cubicBezTo>
                  <a:cubicBezTo>
                    <a:pt x="423" y="317"/>
                    <a:pt x="423" y="370"/>
                    <a:pt x="423" y="370"/>
                  </a:cubicBezTo>
                  <a:cubicBezTo>
                    <a:pt x="423" y="423"/>
                    <a:pt x="423" y="476"/>
                    <a:pt x="423" y="476"/>
                  </a:cubicBezTo>
                  <a:cubicBezTo>
                    <a:pt x="423" y="528"/>
                    <a:pt x="423" y="581"/>
                    <a:pt x="370" y="634"/>
                  </a:cubicBezTo>
                  <a:cubicBezTo>
                    <a:pt x="370" y="687"/>
                    <a:pt x="317" y="687"/>
                    <a:pt x="264" y="687"/>
                  </a:cubicBezTo>
                  <a:cubicBezTo>
                    <a:pt x="211" y="687"/>
                    <a:pt x="158" y="687"/>
                    <a:pt x="106" y="634"/>
                  </a:cubicBezTo>
                  <a:cubicBezTo>
                    <a:pt x="106" y="581"/>
                    <a:pt x="106" y="528"/>
                    <a:pt x="106" y="476"/>
                  </a:cubicBezTo>
                  <a:cubicBezTo>
                    <a:pt x="106" y="476"/>
                    <a:pt x="106" y="423"/>
                    <a:pt x="106" y="370"/>
                  </a:cubicBezTo>
                  <a:cubicBezTo>
                    <a:pt x="106" y="370"/>
                    <a:pt x="106" y="317"/>
                    <a:pt x="106" y="317"/>
                  </a:cubicBezTo>
                  <a:cubicBezTo>
                    <a:pt x="106" y="211"/>
                    <a:pt x="106" y="159"/>
                    <a:pt x="106" y="159"/>
                  </a:cubicBezTo>
                  <a:cubicBezTo>
                    <a:pt x="158" y="106"/>
                    <a:pt x="211" y="106"/>
                    <a:pt x="264" y="106"/>
                  </a:cubicBezTo>
                  <a:close/>
                  <a:moveTo>
                    <a:pt x="158" y="0"/>
                  </a:moveTo>
                  <a:cubicBezTo>
                    <a:pt x="106" y="53"/>
                    <a:pt x="53" y="53"/>
                    <a:pt x="53" y="106"/>
                  </a:cubicBezTo>
                  <a:cubicBezTo>
                    <a:pt x="53" y="106"/>
                    <a:pt x="0" y="159"/>
                    <a:pt x="0" y="159"/>
                  </a:cubicBezTo>
                  <a:cubicBezTo>
                    <a:pt x="0" y="211"/>
                    <a:pt x="0" y="264"/>
                    <a:pt x="0" y="317"/>
                  </a:cubicBezTo>
                  <a:cubicBezTo>
                    <a:pt x="0" y="317"/>
                    <a:pt x="0" y="370"/>
                    <a:pt x="0" y="370"/>
                  </a:cubicBezTo>
                  <a:cubicBezTo>
                    <a:pt x="0" y="423"/>
                    <a:pt x="0" y="476"/>
                    <a:pt x="0" y="476"/>
                  </a:cubicBezTo>
                  <a:cubicBezTo>
                    <a:pt x="0" y="528"/>
                    <a:pt x="0" y="581"/>
                    <a:pt x="0" y="581"/>
                  </a:cubicBezTo>
                  <a:cubicBezTo>
                    <a:pt x="0" y="634"/>
                    <a:pt x="53" y="687"/>
                    <a:pt x="53" y="687"/>
                  </a:cubicBezTo>
                  <a:cubicBezTo>
                    <a:pt x="53" y="740"/>
                    <a:pt x="106" y="740"/>
                    <a:pt x="158" y="740"/>
                  </a:cubicBezTo>
                  <a:cubicBezTo>
                    <a:pt x="158" y="792"/>
                    <a:pt x="211" y="792"/>
                    <a:pt x="264" y="792"/>
                  </a:cubicBezTo>
                  <a:cubicBezTo>
                    <a:pt x="317" y="792"/>
                    <a:pt x="370" y="792"/>
                    <a:pt x="370" y="740"/>
                  </a:cubicBezTo>
                  <a:cubicBezTo>
                    <a:pt x="423" y="740"/>
                    <a:pt x="423" y="740"/>
                    <a:pt x="475" y="687"/>
                  </a:cubicBezTo>
                  <a:cubicBezTo>
                    <a:pt x="475" y="687"/>
                    <a:pt x="528" y="634"/>
                    <a:pt x="528" y="581"/>
                  </a:cubicBezTo>
                  <a:cubicBezTo>
                    <a:pt x="528" y="581"/>
                    <a:pt x="528" y="528"/>
                    <a:pt x="528" y="476"/>
                  </a:cubicBezTo>
                  <a:cubicBezTo>
                    <a:pt x="528" y="476"/>
                    <a:pt x="528" y="423"/>
                    <a:pt x="528" y="370"/>
                  </a:cubicBezTo>
                  <a:cubicBezTo>
                    <a:pt x="528" y="370"/>
                    <a:pt x="528" y="317"/>
                    <a:pt x="528" y="317"/>
                  </a:cubicBezTo>
                  <a:cubicBezTo>
                    <a:pt x="528" y="264"/>
                    <a:pt x="528" y="211"/>
                    <a:pt x="528" y="159"/>
                  </a:cubicBezTo>
                  <a:cubicBezTo>
                    <a:pt x="528" y="159"/>
                    <a:pt x="475" y="106"/>
                    <a:pt x="475" y="106"/>
                  </a:cubicBezTo>
                  <a:cubicBezTo>
                    <a:pt x="423" y="53"/>
                    <a:pt x="423" y="53"/>
                    <a:pt x="3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105"/>
            <p:cNvSpPr/>
            <p:nvPr/>
          </p:nvSpPr>
          <p:spPr>
            <a:xfrm>
              <a:off x="3691499" y="3106773"/>
              <a:ext cx="20233" cy="27569"/>
            </a:xfrm>
            <a:custGeom>
              <a:avLst/>
              <a:gdLst/>
              <a:ahLst/>
              <a:cxnLst/>
              <a:rect l="l" t="t" r="r" b="b"/>
              <a:pathLst>
                <a:path w="582" h="793" extrusionOk="0">
                  <a:moveTo>
                    <a:pt x="106" y="0"/>
                  </a:moveTo>
                  <a:cubicBezTo>
                    <a:pt x="106" y="0"/>
                    <a:pt x="106" y="53"/>
                    <a:pt x="106" y="53"/>
                  </a:cubicBezTo>
                  <a:lnTo>
                    <a:pt x="54" y="423"/>
                  </a:lnTo>
                  <a:lnTo>
                    <a:pt x="212" y="423"/>
                  </a:lnTo>
                  <a:cubicBezTo>
                    <a:pt x="212" y="370"/>
                    <a:pt x="212" y="370"/>
                    <a:pt x="212" y="370"/>
                  </a:cubicBezTo>
                  <a:lnTo>
                    <a:pt x="370" y="370"/>
                  </a:lnTo>
                  <a:cubicBezTo>
                    <a:pt x="370" y="370"/>
                    <a:pt x="423" y="370"/>
                    <a:pt x="423" y="423"/>
                  </a:cubicBezTo>
                  <a:cubicBezTo>
                    <a:pt x="423" y="423"/>
                    <a:pt x="423" y="423"/>
                    <a:pt x="476" y="476"/>
                  </a:cubicBezTo>
                  <a:cubicBezTo>
                    <a:pt x="476" y="476"/>
                    <a:pt x="476" y="476"/>
                    <a:pt x="476" y="528"/>
                  </a:cubicBezTo>
                  <a:cubicBezTo>
                    <a:pt x="476" y="528"/>
                    <a:pt x="476" y="581"/>
                    <a:pt x="476" y="581"/>
                  </a:cubicBezTo>
                  <a:cubicBezTo>
                    <a:pt x="423" y="634"/>
                    <a:pt x="423" y="634"/>
                    <a:pt x="423" y="634"/>
                  </a:cubicBezTo>
                  <a:cubicBezTo>
                    <a:pt x="423" y="634"/>
                    <a:pt x="370" y="687"/>
                    <a:pt x="370" y="687"/>
                  </a:cubicBezTo>
                  <a:lnTo>
                    <a:pt x="318" y="687"/>
                  </a:lnTo>
                  <a:cubicBezTo>
                    <a:pt x="265" y="687"/>
                    <a:pt x="212" y="687"/>
                    <a:pt x="159" y="634"/>
                  </a:cubicBezTo>
                  <a:cubicBezTo>
                    <a:pt x="159" y="634"/>
                    <a:pt x="106" y="634"/>
                    <a:pt x="106" y="581"/>
                  </a:cubicBezTo>
                  <a:cubicBezTo>
                    <a:pt x="106" y="528"/>
                    <a:pt x="106" y="528"/>
                    <a:pt x="106" y="528"/>
                  </a:cubicBezTo>
                  <a:lnTo>
                    <a:pt x="54" y="528"/>
                  </a:lnTo>
                  <a:cubicBezTo>
                    <a:pt x="54" y="528"/>
                    <a:pt x="54" y="528"/>
                    <a:pt x="1" y="581"/>
                  </a:cubicBezTo>
                  <a:cubicBezTo>
                    <a:pt x="1" y="581"/>
                    <a:pt x="54" y="634"/>
                    <a:pt x="54" y="634"/>
                  </a:cubicBezTo>
                  <a:cubicBezTo>
                    <a:pt x="54" y="687"/>
                    <a:pt x="54" y="687"/>
                    <a:pt x="106" y="740"/>
                  </a:cubicBezTo>
                  <a:cubicBezTo>
                    <a:pt x="106" y="740"/>
                    <a:pt x="159" y="740"/>
                    <a:pt x="212" y="792"/>
                  </a:cubicBezTo>
                  <a:lnTo>
                    <a:pt x="423" y="792"/>
                  </a:lnTo>
                  <a:cubicBezTo>
                    <a:pt x="423" y="740"/>
                    <a:pt x="476" y="740"/>
                    <a:pt x="476" y="740"/>
                  </a:cubicBezTo>
                  <a:cubicBezTo>
                    <a:pt x="529" y="687"/>
                    <a:pt x="529" y="687"/>
                    <a:pt x="529" y="634"/>
                  </a:cubicBezTo>
                  <a:cubicBezTo>
                    <a:pt x="582" y="581"/>
                    <a:pt x="582" y="581"/>
                    <a:pt x="582" y="528"/>
                  </a:cubicBezTo>
                  <a:cubicBezTo>
                    <a:pt x="582" y="476"/>
                    <a:pt x="582" y="476"/>
                    <a:pt x="529" y="423"/>
                  </a:cubicBezTo>
                  <a:cubicBezTo>
                    <a:pt x="529" y="370"/>
                    <a:pt x="529" y="370"/>
                    <a:pt x="476" y="317"/>
                  </a:cubicBezTo>
                  <a:cubicBezTo>
                    <a:pt x="476" y="317"/>
                    <a:pt x="423" y="317"/>
                    <a:pt x="423" y="264"/>
                  </a:cubicBezTo>
                  <a:lnTo>
                    <a:pt x="212" y="264"/>
                  </a:lnTo>
                  <a:cubicBezTo>
                    <a:pt x="212" y="264"/>
                    <a:pt x="159" y="264"/>
                    <a:pt x="159" y="317"/>
                  </a:cubicBezTo>
                  <a:lnTo>
                    <a:pt x="159" y="106"/>
                  </a:lnTo>
                  <a:lnTo>
                    <a:pt x="529" y="106"/>
                  </a:lnTo>
                  <a:cubicBezTo>
                    <a:pt x="529" y="106"/>
                    <a:pt x="529" y="106"/>
                    <a:pt x="529" y="53"/>
                  </a:cubicBezTo>
                  <a:cubicBezTo>
                    <a:pt x="529" y="53"/>
                    <a:pt x="529" y="0"/>
                    <a:pt x="5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105"/>
            <p:cNvSpPr/>
            <p:nvPr/>
          </p:nvSpPr>
          <p:spPr>
            <a:xfrm>
              <a:off x="3669493" y="3888881"/>
              <a:ext cx="18391" cy="27569"/>
            </a:xfrm>
            <a:custGeom>
              <a:avLst/>
              <a:gdLst/>
              <a:ahLst/>
              <a:cxnLst/>
              <a:rect l="l" t="t" r="r" b="b"/>
              <a:pathLst>
                <a:path w="529" h="793" extrusionOk="0">
                  <a:moveTo>
                    <a:pt x="264" y="106"/>
                  </a:moveTo>
                  <a:cubicBezTo>
                    <a:pt x="317" y="106"/>
                    <a:pt x="370" y="106"/>
                    <a:pt x="370" y="159"/>
                  </a:cubicBezTo>
                  <a:cubicBezTo>
                    <a:pt x="423" y="159"/>
                    <a:pt x="423" y="212"/>
                    <a:pt x="423" y="317"/>
                  </a:cubicBezTo>
                  <a:cubicBezTo>
                    <a:pt x="423" y="317"/>
                    <a:pt x="423" y="370"/>
                    <a:pt x="423" y="370"/>
                  </a:cubicBezTo>
                  <a:cubicBezTo>
                    <a:pt x="423" y="423"/>
                    <a:pt x="423" y="423"/>
                    <a:pt x="423" y="476"/>
                  </a:cubicBezTo>
                  <a:cubicBezTo>
                    <a:pt x="423" y="528"/>
                    <a:pt x="423" y="581"/>
                    <a:pt x="370" y="634"/>
                  </a:cubicBezTo>
                  <a:cubicBezTo>
                    <a:pt x="370" y="687"/>
                    <a:pt x="317" y="687"/>
                    <a:pt x="264" y="687"/>
                  </a:cubicBezTo>
                  <a:cubicBezTo>
                    <a:pt x="211" y="687"/>
                    <a:pt x="158" y="687"/>
                    <a:pt x="106" y="634"/>
                  </a:cubicBezTo>
                  <a:cubicBezTo>
                    <a:pt x="106" y="581"/>
                    <a:pt x="106" y="528"/>
                    <a:pt x="106" y="476"/>
                  </a:cubicBezTo>
                  <a:cubicBezTo>
                    <a:pt x="106" y="423"/>
                    <a:pt x="106" y="423"/>
                    <a:pt x="106" y="370"/>
                  </a:cubicBezTo>
                  <a:cubicBezTo>
                    <a:pt x="106" y="370"/>
                    <a:pt x="106" y="317"/>
                    <a:pt x="106" y="317"/>
                  </a:cubicBezTo>
                  <a:cubicBezTo>
                    <a:pt x="106" y="212"/>
                    <a:pt x="106" y="159"/>
                    <a:pt x="106" y="159"/>
                  </a:cubicBezTo>
                  <a:cubicBezTo>
                    <a:pt x="158" y="106"/>
                    <a:pt x="211" y="106"/>
                    <a:pt x="264" y="106"/>
                  </a:cubicBezTo>
                  <a:close/>
                  <a:moveTo>
                    <a:pt x="158" y="0"/>
                  </a:moveTo>
                  <a:cubicBezTo>
                    <a:pt x="106" y="53"/>
                    <a:pt x="53" y="53"/>
                    <a:pt x="53" y="106"/>
                  </a:cubicBezTo>
                  <a:cubicBezTo>
                    <a:pt x="53" y="106"/>
                    <a:pt x="0" y="159"/>
                    <a:pt x="0" y="159"/>
                  </a:cubicBezTo>
                  <a:cubicBezTo>
                    <a:pt x="0" y="212"/>
                    <a:pt x="0" y="264"/>
                    <a:pt x="0" y="317"/>
                  </a:cubicBezTo>
                  <a:cubicBezTo>
                    <a:pt x="0" y="317"/>
                    <a:pt x="0" y="370"/>
                    <a:pt x="0" y="370"/>
                  </a:cubicBezTo>
                  <a:cubicBezTo>
                    <a:pt x="0" y="423"/>
                    <a:pt x="0" y="423"/>
                    <a:pt x="0" y="476"/>
                  </a:cubicBezTo>
                  <a:cubicBezTo>
                    <a:pt x="0" y="528"/>
                    <a:pt x="0" y="581"/>
                    <a:pt x="0" y="581"/>
                  </a:cubicBezTo>
                  <a:cubicBezTo>
                    <a:pt x="0" y="634"/>
                    <a:pt x="53" y="687"/>
                    <a:pt x="53" y="687"/>
                  </a:cubicBezTo>
                  <a:cubicBezTo>
                    <a:pt x="53" y="740"/>
                    <a:pt x="106" y="740"/>
                    <a:pt x="158" y="740"/>
                  </a:cubicBezTo>
                  <a:cubicBezTo>
                    <a:pt x="158" y="792"/>
                    <a:pt x="211" y="792"/>
                    <a:pt x="264" y="792"/>
                  </a:cubicBezTo>
                  <a:cubicBezTo>
                    <a:pt x="317" y="792"/>
                    <a:pt x="370" y="792"/>
                    <a:pt x="370" y="740"/>
                  </a:cubicBezTo>
                  <a:cubicBezTo>
                    <a:pt x="423" y="740"/>
                    <a:pt x="423" y="740"/>
                    <a:pt x="475" y="687"/>
                  </a:cubicBezTo>
                  <a:cubicBezTo>
                    <a:pt x="475" y="687"/>
                    <a:pt x="528" y="634"/>
                    <a:pt x="528" y="581"/>
                  </a:cubicBezTo>
                  <a:cubicBezTo>
                    <a:pt x="528" y="581"/>
                    <a:pt x="528" y="528"/>
                    <a:pt x="528" y="476"/>
                  </a:cubicBezTo>
                  <a:cubicBezTo>
                    <a:pt x="528" y="423"/>
                    <a:pt x="528" y="423"/>
                    <a:pt x="528" y="370"/>
                  </a:cubicBezTo>
                  <a:cubicBezTo>
                    <a:pt x="528" y="370"/>
                    <a:pt x="528" y="317"/>
                    <a:pt x="528" y="317"/>
                  </a:cubicBezTo>
                  <a:cubicBezTo>
                    <a:pt x="528" y="264"/>
                    <a:pt x="528" y="212"/>
                    <a:pt x="528" y="159"/>
                  </a:cubicBezTo>
                  <a:cubicBezTo>
                    <a:pt x="528" y="159"/>
                    <a:pt x="475" y="106"/>
                    <a:pt x="475" y="106"/>
                  </a:cubicBezTo>
                  <a:cubicBezTo>
                    <a:pt x="423" y="53"/>
                    <a:pt x="423" y="53"/>
                    <a:pt x="3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105"/>
            <p:cNvSpPr/>
            <p:nvPr/>
          </p:nvSpPr>
          <p:spPr>
            <a:xfrm>
              <a:off x="3691499" y="3888881"/>
              <a:ext cx="20233" cy="27569"/>
            </a:xfrm>
            <a:custGeom>
              <a:avLst/>
              <a:gdLst/>
              <a:ahLst/>
              <a:cxnLst/>
              <a:rect l="l" t="t" r="r" b="b"/>
              <a:pathLst>
                <a:path w="582" h="793" extrusionOk="0">
                  <a:moveTo>
                    <a:pt x="370" y="370"/>
                  </a:moveTo>
                  <a:cubicBezTo>
                    <a:pt x="423" y="370"/>
                    <a:pt x="423" y="370"/>
                    <a:pt x="423" y="423"/>
                  </a:cubicBezTo>
                  <a:cubicBezTo>
                    <a:pt x="476" y="423"/>
                    <a:pt x="476" y="423"/>
                    <a:pt x="476" y="476"/>
                  </a:cubicBezTo>
                  <a:cubicBezTo>
                    <a:pt x="476" y="476"/>
                    <a:pt x="476" y="476"/>
                    <a:pt x="476" y="528"/>
                  </a:cubicBezTo>
                  <a:cubicBezTo>
                    <a:pt x="476" y="528"/>
                    <a:pt x="476" y="581"/>
                    <a:pt x="476" y="581"/>
                  </a:cubicBezTo>
                  <a:cubicBezTo>
                    <a:pt x="476" y="581"/>
                    <a:pt x="476" y="634"/>
                    <a:pt x="423" y="634"/>
                  </a:cubicBezTo>
                  <a:cubicBezTo>
                    <a:pt x="423" y="634"/>
                    <a:pt x="423" y="634"/>
                    <a:pt x="370" y="687"/>
                  </a:cubicBezTo>
                  <a:lnTo>
                    <a:pt x="212" y="687"/>
                  </a:lnTo>
                  <a:cubicBezTo>
                    <a:pt x="212" y="634"/>
                    <a:pt x="212" y="634"/>
                    <a:pt x="159" y="634"/>
                  </a:cubicBezTo>
                  <a:cubicBezTo>
                    <a:pt x="159" y="634"/>
                    <a:pt x="159" y="581"/>
                    <a:pt x="159" y="581"/>
                  </a:cubicBezTo>
                  <a:cubicBezTo>
                    <a:pt x="106" y="581"/>
                    <a:pt x="106" y="528"/>
                    <a:pt x="106" y="528"/>
                  </a:cubicBezTo>
                  <a:cubicBezTo>
                    <a:pt x="106" y="476"/>
                    <a:pt x="106" y="476"/>
                    <a:pt x="159" y="476"/>
                  </a:cubicBezTo>
                  <a:cubicBezTo>
                    <a:pt x="159" y="423"/>
                    <a:pt x="159" y="423"/>
                    <a:pt x="159" y="423"/>
                  </a:cubicBezTo>
                  <a:cubicBezTo>
                    <a:pt x="212" y="370"/>
                    <a:pt x="212" y="370"/>
                    <a:pt x="212" y="370"/>
                  </a:cubicBezTo>
                  <a:close/>
                  <a:moveTo>
                    <a:pt x="318" y="0"/>
                  </a:moveTo>
                  <a:lnTo>
                    <a:pt x="106" y="317"/>
                  </a:lnTo>
                  <a:cubicBezTo>
                    <a:pt x="106" y="317"/>
                    <a:pt x="106" y="370"/>
                    <a:pt x="54" y="370"/>
                  </a:cubicBezTo>
                  <a:cubicBezTo>
                    <a:pt x="54" y="370"/>
                    <a:pt x="54" y="370"/>
                    <a:pt x="54" y="423"/>
                  </a:cubicBezTo>
                  <a:cubicBezTo>
                    <a:pt x="54" y="423"/>
                    <a:pt x="54" y="423"/>
                    <a:pt x="54" y="476"/>
                  </a:cubicBezTo>
                  <a:cubicBezTo>
                    <a:pt x="1" y="476"/>
                    <a:pt x="1" y="476"/>
                    <a:pt x="1" y="528"/>
                  </a:cubicBezTo>
                  <a:cubicBezTo>
                    <a:pt x="1" y="528"/>
                    <a:pt x="54" y="581"/>
                    <a:pt x="54" y="634"/>
                  </a:cubicBezTo>
                  <a:cubicBezTo>
                    <a:pt x="54" y="634"/>
                    <a:pt x="54" y="687"/>
                    <a:pt x="106" y="687"/>
                  </a:cubicBezTo>
                  <a:cubicBezTo>
                    <a:pt x="106" y="740"/>
                    <a:pt x="159" y="740"/>
                    <a:pt x="212" y="740"/>
                  </a:cubicBezTo>
                  <a:cubicBezTo>
                    <a:pt x="212" y="792"/>
                    <a:pt x="265" y="792"/>
                    <a:pt x="318" y="792"/>
                  </a:cubicBezTo>
                  <a:cubicBezTo>
                    <a:pt x="318" y="792"/>
                    <a:pt x="370" y="792"/>
                    <a:pt x="423" y="740"/>
                  </a:cubicBezTo>
                  <a:cubicBezTo>
                    <a:pt x="476" y="740"/>
                    <a:pt x="476" y="740"/>
                    <a:pt x="529" y="687"/>
                  </a:cubicBezTo>
                  <a:cubicBezTo>
                    <a:pt x="529" y="687"/>
                    <a:pt x="529" y="634"/>
                    <a:pt x="582" y="634"/>
                  </a:cubicBezTo>
                  <a:cubicBezTo>
                    <a:pt x="582" y="581"/>
                    <a:pt x="582" y="528"/>
                    <a:pt x="582" y="528"/>
                  </a:cubicBezTo>
                  <a:cubicBezTo>
                    <a:pt x="582" y="476"/>
                    <a:pt x="582" y="423"/>
                    <a:pt x="582" y="423"/>
                  </a:cubicBezTo>
                  <a:cubicBezTo>
                    <a:pt x="529" y="370"/>
                    <a:pt x="529" y="370"/>
                    <a:pt x="529" y="317"/>
                  </a:cubicBezTo>
                  <a:cubicBezTo>
                    <a:pt x="476" y="317"/>
                    <a:pt x="476" y="264"/>
                    <a:pt x="423" y="264"/>
                  </a:cubicBezTo>
                  <a:lnTo>
                    <a:pt x="265" y="264"/>
                  </a:lnTo>
                  <a:lnTo>
                    <a:pt x="423" y="53"/>
                  </a:lnTo>
                  <a:cubicBezTo>
                    <a:pt x="423" y="0"/>
                    <a:pt x="423" y="0"/>
                    <a:pt x="42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03" name="Google Shape;3303;p105"/>
          <p:cNvGrpSpPr/>
          <p:nvPr/>
        </p:nvGrpSpPr>
        <p:grpSpPr>
          <a:xfrm>
            <a:off x="1369184" y="1732370"/>
            <a:ext cx="2585490" cy="2806442"/>
            <a:chOff x="1064384" y="1732370"/>
            <a:chExt cx="2585490" cy="2806442"/>
          </a:xfrm>
        </p:grpSpPr>
        <p:sp>
          <p:nvSpPr>
            <p:cNvPr id="3304" name="Google Shape;3304;p105"/>
            <p:cNvSpPr/>
            <p:nvPr/>
          </p:nvSpPr>
          <p:spPr>
            <a:xfrm>
              <a:off x="1064384" y="1732370"/>
              <a:ext cx="359708" cy="365763"/>
            </a:xfrm>
            <a:custGeom>
              <a:avLst/>
              <a:gdLst/>
              <a:ahLst/>
              <a:cxnLst/>
              <a:rect l="l" t="t" r="r" b="b"/>
              <a:pathLst>
                <a:path w="71477" h="71091" extrusionOk="0">
                  <a:moveTo>
                    <a:pt x="70209" y="1268"/>
                  </a:moveTo>
                  <a:lnTo>
                    <a:pt x="70209" y="69823"/>
                  </a:lnTo>
                  <a:lnTo>
                    <a:pt x="1268" y="69823"/>
                  </a:lnTo>
                  <a:lnTo>
                    <a:pt x="1268" y="1268"/>
                  </a:lnTo>
                  <a:close/>
                  <a:moveTo>
                    <a:pt x="1" y="1"/>
                  </a:moveTo>
                  <a:lnTo>
                    <a:pt x="1" y="71091"/>
                  </a:lnTo>
                  <a:lnTo>
                    <a:pt x="71476" y="71091"/>
                  </a:lnTo>
                  <a:lnTo>
                    <a:pt x="71476" y="1"/>
                  </a:lnTo>
                  <a:close/>
                </a:path>
              </a:pathLst>
            </a:custGeom>
            <a:gradFill>
              <a:gsLst>
                <a:gs pos="0">
                  <a:srgbClr val="B45F06"/>
                </a:gs>
                <a:gs pos="100000">
                  <a:schemeClr val="lt1"/>
                </a:gs>
              </a:gsLst>
              <a:lin ang="0"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05" name="Google Shape;3305;p105"/>
            <p:cNvGrpSpPr/>
            <p:nvPr/>
          </p:nvGrpSpPr>
          <p:grpSpPr>
            <a:xfrm>
              <a:off x="1998791" y="3349119"/>
              <a:ext cx="56945" cy="1189693"/>
              <a:chOff x="1998791" y="3349119"/>
              <a:chExt cx="56945" cy="1189693"/>
            </a:xfrm>
          </p:grpSpPr>
          <p:sp>
            <p:nvSpPr>
              <p:cNvPr id="3306" name="Google Shape;3306;p105"/>
              <p:cNvSpPr/>
              <p:nvPr/>
            </p:nvSpPr>
            <p:spPr>
              <a:xfrm>
                <a:off x="1998791" y="3349119"/>
                <a:ext cx="56945" cy="12863"/>
              </a:xfrm>
              <a:custGeom>
                <a:avLst/>
                <a:gdLst/>
                <a:ahLst/>
                <a:cxnLst/>
                <a:rect l="l" t="t" r="r" b="b"/>
                <a:pathLst>
                  <a:path w="1638" h="370" extrusionOk="0">
                    <a:moveTo>
                      <a:pt x="0" y="0"/>
                    </a:moveTo>
                    <a:lnTo>
                      <a:pt x="0" y="370"/>
                    </a:lnTo>
                    <a:lnTo>
                      <a:pt x="1637" y="370"/>
                    </a:lnTo>
                    <a:lnTo>
                      <a:pt x="16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105"/>
              <p:cNvSpPr/>
              <p:nvPr/>
            </p:nvSpPr>
            <p:spPr>
              <a:xfrm>
                <a:off x="1998791" y="3492316"/>
                <a:ext cx="56945" cy="11055"/>
              </a:xfrm>
              <a:custGeom>
                <a:avLst/>
                <a:gdLst/>
                <a:ahLst/>
                <a:cxnLst/>
                <a:rect l="l" t="t" r="r" b="b"/>
                <a:pathLst>
                  <a:path w="1638" h="318" extrusionOk="0">
                    <a:moveTo>
                      <a:pt x="0" y="0"/>
                    </a:moveTo>
                    <a:lnTo>
                      <a:pt x="0" y="317"/>
                    </a:lnTo>
                    <a:lnTo>
                      <a:pt x="1637" y="317"/>
                    </a:lnTo>
                    <a:lnTo>
                      <a:pt x="16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105"/>
              <p:cNvSpPr/>
              <p:nvPr/>
            </p:nvSpPr>
            <p:spPr>
              <a:xfrm>
                <a:off x="1998791" y="3736506"/>
                <a:ext cx="56945" cy="9213"/>
              </a:xfrm>
              <a:custGeom>
                <a:avLst/>
                <a:gdLst/>
                <a:ahLst/>
                <a:cxnLst/>
                <a:rect l="l" t="t" r="r" b="b"/>
                <a:pathLst>
                  <a:path w="1638" h="265" extrusionOk="0">
                    <a:moveTo>
                      <a:pt x="0" y="0"/>
                    </a:moveTo>
                    <a:lnTo>
                      <a:pt x="0" y="264"/>
                    </a:lnTo>
                    <a:lnTo>
                      <a:pt x="1637" y="264"/>
                    </a:lnTo>
                    <a:lnTo>
                      <a:pt x="16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105"/>
              <p:cNvSpPr/>
              <p:nvPr/>
            </p:nvSpPr>
            <p:spPr>
              <a:xfrm>
                <a:off x="1998791" y="3831970"/>
                <a:ext cx="56945" cy="7370"/>
              </a:xfrm>
              <a:custGeom>
                <a:avLst/>
                <a:gdLst/>
                <a:ahLst/>
                <a:cxnLst/>
                <a:rect l="l" t="t" r="r" b="b"/>
                <a:pathLst>
                  <a:path w="1638" h="212" extrusionOk="0">
                    <a:moveTo>
                      <a:pt x="0" y="0"/>
                    </a:moveTo>
                    <a:lnTo>
                      <a:pt x="0" y="211"/>
                    </a:lnTo>
                    <a:lnTo>
                      <a:pt x="1637" y="211"/>
                    </a:lnTo>
                    <a:lnTo>
                      <a:pt x="16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105"/>
              <p:cNvSpPr/>
              <p:nvPr/>
            </p:nvSpPr>
            <p:spPr>
              <a:xfrm>
                <a:off x="1998791" y="3701602"/>
                <a:ext cx="56945" cy="9213"/>
              </a:xfrm>
              <a:custGeom>
                <a:avLst/>
                <a:gdLst/>
                <a:ahLst/>
                <a:cxnLst/>
                <a:rect l="l" t="t" r="r" b="b"/>
                <a:pathLst>
                  <a:path w="1638" h="265" extrusionOk="0">
                    <a:moveTo>
                      <a:pt x="0" y="1"/>
                    </a:moveTo>
                    <a:lnTo>
                      <a:pt x="0" y="265"/>
                    </a:lnTo>
                    <a:lnTo>
                      <a:pt x="1637" y="265"/>
                    </a:lnTo>
                    <a:lnTo>
                      <a:pt x="16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105"/>
              <p:cNvSpPr/>
              <p:nvPr/>
            </p:nvSpPr>
            <p:spPr>
              <a:xfrm>
                <a:off x="1998791" y="4144056"/>
                <a:ext cx="56945" cy="11055"/>
              </a:xfrm>
              <a:custGeom>
                <a:avLst/>
                <a:gdLst/>
                <a:ahLst/>
                <a:cxnLst/>
                <a:rect l="l" t="t" r="r" b="b"/>
                <a:pathLst>
                  <a:path w="1638" h="318" extrusionOk="0">
                    <a:moveTo>
                      <a:pt x="0" y="1"/>
                    </a:moveTo>
                    <a:lnTo>
                      <a:pt x="0" y="318"/>
                    </a:lnTo>
                    <a:lnTo>
                      <a:pt x="1637" y="318"/>
                    </a:lnTo>
                    <a:lnTo>
                      <a:pt x="16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105"/>
              <p:cNvSpPr/>
              <p:nvPr/>
            </p:nvSpPr>
            <p:spPr>
              <a:xfrm>
                <a:off x="1998791" y="4287288"/>
                <a:ext cx="56945" cy="9213"/>
              </a:xfrm>
              <a:custGeom>
                <a:avLst/>
                <a:gdLst/>
                <a:ahLst/>
                <a:cxnLst/>
                <a:rect l="l" t="t" r="r" b="b"/>
                <a:pathLst>
                  <a:path w="1638" h="265" extrusionOk="0">
                    <a:moveTo>
                      <a:pt x="0" y="0"/>
                    </a:moveTo>
                    <a:lnTo>
                      <a:pt x="0" y="264"/>
                    </a:lnTo>
                    <a:lnTo>
                      <a:pt x="1637" y="264"/>
                    </a:lnTo>
                    <a:lnTo>
                      <a:pt x="16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105"/>
              <p:cNvSpPr/>
              <p:nvPr/>
            </p:nvSpPr>
            <p:spPr>
              <a:xfrm>
                <a:off x="1998791" y="4529600"/>
                <a:ext cx="56945" cy="9213"/>
              </a:xfrm>
              <a:custGeom>
                <a:avLst/>
                <a:gdLst/>
                <a:ahLst/>
                <a:cxnLst/>
                <a:rect l="l" t="t" r="r" b="b"/>
                <a:pathLst>
                  <a:path w="1638" h="265" extrusionOk="0">
                    <a:moveTo>
                      <a:pt x="0" y="1"/>
                    </a:moveTo>
                    <a:lnTo>
                      <a:pt x="0" y="265"/>
                    </a:lnTo>
                    <a:lnTo>
                      <a:pt x="1637" y="265"/>
                    </a:lnTo>
                    <a:lnTo>
                      <a:pt x="16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105"/>
              <p:cNvSpPr/>
              <p:nvPr/>
            </p:nvSpPr>
            <p:spPr>
              <a:xfrm>
                <a:off x="1998791" y="4494730"/>
                <a:ext cx="56945" cy="11055"/>
              </a:xfrm>
              <a:custGeom>
                <a:avLst/>
                <a:gdLst/>
                <a:ahLst/>
                <a:cxnLst/>
                <a:rect l="l" t="t" r="r" b="b"/>
                <a:pathLst>
                  <a:path w="1638" h="318" extrusionOk="0">
                    <a:moveTo>
                      <a:pt x="0" y="1"/>
                    </a:moveTo>
                    <a:lnTo>
                      <a:pt x="0" y="317"/>
                    </a:lnTo>
                    <a:lnTo>
                      <a:pt x="1637" y="317"/>
                    </a:lnTo>
                    <a:lnTo>
                      <a:pt x="16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105"/>
              <p:cNvSpPr/>
              <p:nvPr/>
            </p:nvSpPr>
            <p:spPr>
              <a:xfrm>
                <a:off x="1998791" y="3943949"/>
                <a:ext cx="56945" cy="9213"/>
              </a:xfrm>
              <a:custGeom>
                <a:avLst/>
                <a:gdLst/>
                <a:ahLst/>
                <a:cxnLst/>
                <a:rect l="l" t="t" r="r" b="b"/>
                <a:pathLst>
                  <a:path w="1638" h="265" extrusionOk="0">
                    <a:moveTo>
                      <a:pt x="0" y="1"/>
                    </a:moveTo>
                    <a:lnTo>
                      <a:pt x="0" y="265"/>
                    </a:lnTo>
                    <a:lnTo>
                      <a:pt x="1637" y="265"/>
                    </a:lnTo>
                    <a:lnTo>
                      <a:pt x="16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105"/>
              <p:cNvSpPr/>
              <p:nvPr/>
            </p:nvSpPr>
            <p:spPr>
              <a:xfrm>
                <a:off x="1998791" y="4041256"/>
                <a:ext cx="56945" cy="7370"/>
              </a:xfrm>
              <a:custGeom>
                <a:avLst/>
                <a:gdLst/>
                <a:ahLst/>
                <a:cxnLst/>
                <a:rect l="l" t="t" r="r" b="b"/>
                <a:pathLst>
                  <a:path w="1638" h="212" extrusionOk="0">
                    <a:moveTo>
                      <a:pt x="0" y="0"/>
                    </a:moveTo>
                    <a:lnTo>
                      <a:pt x="0" y="212"/>
                    </a:lnTo>
                    <a:lnTo>
                      <a:pt x="1637" y="212"/>
                    </a:lnTo>
                    <a:lnTo>
                      <a:pt x="16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17" name="Google Shape;3317;p105"/>
            <p:cNvSpPr/>
            <p:nvPr/>
          </p:nvSpPr>
          <p:spPr>
            <a:xfrm>
              <a:off x="1424100" y="2098125"/>
              <a:ext cx="776803" cy="744624"/>
            </a:xfrm>
            <a:custGeom>
              <a:avLst/>
              <a:gdLst/>
              <a:ahLst/>
              <a:cxnLst/>
              <a:rect l="l" t="t" r="r" b="b"/>
              <a:pathLst>
                <a:path w="21706" h="21706" fill="none" extrusionOk="0">
                  <a:moveTo>
                    <a:pt x="21705" y="21705"/>
                  </a:moveTo>
                  <a:lnTo>
                    <a:pt x="0" y="1"/>
                  </a:lnTo>
                </a:path>
              </a:pathLst>
            </a:custGeom>
            <a:noFill/>
            <a:ln w="9525" cap="flat" cmpd="sng">
              <a:solidFill>
                <a:schemeClr val="lt1"/>
              </a:solidFill>
              <a:prstDash val="solid"/>
              <a:miter lim="5280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105"/>
            <p:cNvSpPr/>
            <p:nvPr/>
          </p:nvSpPr>
          <p:spPr>
            <a:xfrm>
              <a:off x="2200900" y="2887488"/>
              <a:ext cx="1435725" cy="336262"/>
            </a:xfrm>
            <a:custGeom>
              <a:avLst/>
              <a:gdLst/>
              <a:ahLst/>
              <a:cxnLst/>
              <a:rect l="l" t="t" r="r" b="b"/>
              <a:pathLst>
                <a:path w="41298" h="15052" fill="none" extrusionOk="0">
                  <a:moveTo>
                    <a:pt x="41298" y="6232"/>
                  </a:moveTo>
                  <a:cubicBezTo>
                    <a:pt x="38710" y="6232"/>
                    <a:pt x="38710" y="5070"/>
                    <a:pt x="36122" y="5070"/>
                  </a:cubicBezTo>
                  <a:cubicBezTo>
                    <a:pt x="33588" y="5070"/>
                    <a:pt x="33588" y="0"/>
                    <a:pt x="31000" y="0"/>
                  </a:cubicBezTo>
                  <a:cubicBezTo>
                    <a:pt x="28412" y="0"/>
                    <a:pt x="28412" y="6602"/>
                    <a:pt x="25824" y="6602"/>
                  </a:cubicBezTo>
                  <a:cubicBezTo>
                    <a:pt x="23237" y="6602"/>
                    <a:pt x="23237" y="8661"/>
                    <a:pt x="20649" y="8661"/>
                  </a:cubicBezTo>
                  <a:cubicBezTo>
                    <a:pt x="18061" y="8661"/>
                    <a:pt x="18061" y="5281"/>
                    <a:pt x="15474" y="5281"/>
                  </a:cubicBezTo>
                  <a:cubicBezTo>
                    <a:pt x="12939" y="5281"/>
                    <a:pt x="12939" y="15051"/>
                    <a:pt x="10351" y="15051"/>
                  </a:cubicBezTo>
                  <a:cubicBezTo>
                    <a:pt x="7764" y="15051"/>
                    <a:pt x="7764" y="9084"/>
                    <a:pt x="5176" y="9084"/>
                  </a:cubicBezTo>
                  <a:cubicBezTo>
                    <a:pt x="2588" y="9084"/>
                    <a:pt x="2588" y="2377"/>
                    <a:pt x="0" y="2377"/>
                  </a:cubicBezTo>
                </a:path>
              </a:pathLst>
            </a:custGeom>
            <a:gradFill>
              <a:gsLst>
                <a:gs pos="0">
                  <a:srgbClr val="B45F06"/>
                </a:gs>
                <a:gs pos="100000">
                  <a:srgbClr val="F1C232"/>
                </a:gs>
              </a:gsLst>
              <a:lin ang="10801400" scaled="0"/>
            </a:gradFill>
            <a:ln w="18475" cap="flat" cmpd="sng">
              <a:solidFill>
                <a:schemeClr val="lt1"/>
              </a:solidFill>
              <a:prstDash val="solid"/>
              <a:miter lim="5280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105"/>
            <p:cNvSpPr/>
            <p:nvPr/>
          </p:nvSpPr>
          <p:spPr>
            <a:xfrm>
              <a:off x="2200900" y="2858000"/>
              <a:ext cx="1435725" cy="336239"/>
            </a:xfrm>
            <a:custGeom>
              <a:avLst/>
              <a:gdLst/>
              <a:ahLst/>
              <a:cxnLst/>
              <a:rect l="l" t="t" r="r" b="b"/>
              <a:pathLst>
                <a:path w="41298" h="15051" fill="none" extrusionOk="0">
                  <a:moveTo>
                    <a:pt x="41298" y="6232"/>
                  </a:moveTo>
                  <a:cubicBezTo>
                    <a:pt x="38710" y="6232"/>
                    <a:pt x="38710" y="5070"/>
                    <a:pt x="36122" y="5070"/>
                  </a:cubicBezTo>
                  <a:cubicBezTo>
                    <a:pt x="33588" y="5070"/>
                    <a:pt x="33588" y="0"/>
                    <a:pt x="31000" y="0"/>
                  </a:cubicBezTo>
                  <a:cubicBezTo>
                    <a:pt x="28412" y="0"/>
                    <a:pt x="28412" y="6601"/>
                    <a:pt x="25824" y="6601"/>
                  </a:cubicBezTo>
                  <a:cubicBezTo>
                    <a:pt x="23237" y="6601"/>
                    <a:pt x="23237" y="8661"/>
                    <a:pt x="20649" y="8661"/>
                  </a:cubicBezTo>
                  <a:cubicBezTo>
                    <a:pt x="18061" y="8661"/>
                    <a:pt x="18061" y="5334"/>
                    <a:pt x="15474" y="5334"/>
                  </a:cubicBezTo>
                  <a:cubicBezTo>
                    <a:pt x="12939" y="5334"/>
                    <a:pt x="12939" y="15051"/>
                    <a:pt x="10351" y="15051"/>
                  </a:cubicBezTo>
                  <a:cubicBezTo>
                    <a:pt x="7764" y="15051"/>
                    <a:pt x="7764" y="9083"/>
                    <a:pt x="5176" y="9083"/>
                  </a:cubicBezTo>
                  <a:cubicBezTo>
                    <a:pt x="2588" y="9083"/>
                    <a:pt x="2588" y="2377"/>
                    <a:pt x="0" y="2377"/>
                  </a:cubicBezTo>
                </a:path>
              </a:pathLst>
            </a:custGeom>
            <a:gradFill>
              <a:gsLst>
                <a:gs pos="0">
                  <a:srgbClr val="B45F06"/>
                </a:gs>
                <a:gs pos="100000">
                  <a:srgbClr val="F1C232"/>
                </a:gs>
              </a:gsLst>
              <a:lin ang="10801400" scaled="0"/>
            </a:gradFill>
            <a:ln w="5275" cap="flat" cmpd="sng">
              <a:solidFill>
                <a:schemeClr val="lt1"/>
              </a:solidFill>
              <a:prstDash val="solid"/>
              <a:miter lim="5280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105"/>
            <p:cNvSpPr/>
            <p:nvPr/>
          </p:nvSpPr>
          <p:spPr>
            <a:xfrm>
              <a:off x="2178520" y="2806693"/>
              <a:ext cx="1471354" cy="1496110"/>
            </a:xfrm>
            <a:custGeom>
              <a:avLst/>
              <a:gdLst/>
              <a:ahLst/>
              <a:cxnLst/>
              <a:rect l="l" t="t" r="r" b="b"/>
              <a:pathLst>
                <a:path w="71477" h="71091" extrusionOk="0">
                  <a:moveTo>
                    <a:pt x="70209" y="1268"/>
                  </a:moveTo>
                  <a:lnTo>
                    <a:pt x="70209" y="69823"/>
                  </a:lnTo>
                  <a:lnTo>
                    <a:pt x="1268" y="69823"/>
                  </a:lnTo>
                  <a:lnTo>
                    <a:pt x="1268" y="1268"/>
                  </a:lnTo>
                  <a:close/>
                  <a:moveTo>
                    <a:pt x="1" y="1"/>
                  </a:moveTo>
                  <a:lnTo>
                    <a:pt x="1" y="71091"/>
                  </a:lnTo>
                  <a:lnTo>
                    <a:pt x="71476" y="71091"/>
                  </a:lnTo>
                  <a:lnTo>
                    <a:pt x="7147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21" name="Google Shape;3321;p105"/>
          <p:cNvSpPr txBox="1">
            <a:spLocks noGrp="1"/>
          </p:cNvSpPr>
          <p:nvPr>
            <p:ph type="title"/>
          </p:nvPr>
        </p:nvSpPr>
        <p:spPr>
          <a:xfrm>
            <a:off x="4066240" y="1859750"/>
            <a:ext cx="4469735" cy="870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RESULTS &amp; CONCLUSION</a:t>
            </a:r>
            <a:endParaRPr dirty="0"/>
          </a:p>
        </p:txBody>
      </p:sp>
      <p:sp>
        <p:nvSpPr>
          <p:cNvPr id="3322" name="Google Shape;3322;p105"/>
          <p:cNvSpPr txBox="1">
            <a:spLocks noGrp="1"/>
          </p:cNvSpPr>
          <p:nvPr>
            <p:ph type="subTitle" idx="1"/>
          </p:nvPr>
        </p:nvSpPr>
        <p:spPr>
          <a:xfrm>
            <a:off x="4864525" y="2730750"/>
            <a:ext cx="3082271" cy="870900"/>
          </a:xfrm>
          <a:prstGeom prst="rect">
            <a:avLst/>
          </a:prstGeom>
        </p:spPr>
        <p:txBody>
          <a:bodyPr spcFirstLastPara="1" wrap="square" lIns="91425" tIns="91425" rIns="91425" bIns="91425" anchor="ctr" anchorCtr="0">
            <a:noAutofit/>
          </a:bodyPr>
          <a:lstStyle/>
          <a:p>
            <a:pPr marL="0" lvl="0" indent="0" algn="l" rtl="0">
              <a:spcBef>
                <a:spcPts val="0"/>
              </a:spcBef>
              <a:spcAft>
                <a:spcPts val="1200"/>
              </a:spcAft>
              <a:buNone/>
            </a:pPr>
            <a:r>
              <a:rPr lang="en" dirty="0"/>
              <a:t>Oh, what did we find?</a:t>
            </a:r>
            <a:endParaRPr dirty="0"/>
          </a:p>
        </p:txBody>
      </p:sp>
      <p:sp>
        <p:nvSpPr>
          <p:cNvPr id="3323" name="Google Shape;3323;p105"/>
          <p:cNvSpPr txBox="1">
            <a:spLocks noGrp="1"/>
          </p:cNvSpPr>
          <p:nvPr>
            <p:ph type="title" idx="2"/>
          </p:nvPr>
        </p:nvSpPr>
        <p:spPr>
          <a:xfrm>
            <a:off x="2546000" y="3030300"/>
            <a:ext cx="1348500" cy="1110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04.</a:t>
            </a:r>
            <a:endParaRPr dirty="0"/>
          </a:p>
        </p:txBody>
      </p:sp>
      <p:sp>
        <p:nvSpPr>
          <p:cNvPr id="3324" name="Google Shape;3324;p105">
            <a:hlinkClick r:id="" action="ppaction://hlinkshowjump?jump=previousslide"/>
          </p:cNvPr>
          <p:cNvSpPr/>
          <p:nvPr/>
        </p:nvSpPr>
        <p:spPr>
          <a:xfrm rot="2700000">
            <a:off x="242640" y="1951903"/>
            <a:ext cx="233770" cy="233770"/>
          </a:xfrm>
          <a:prstGeom prst="halfFrame">
            <a:avLst>
              <a:gd name="adj1" fmla="val 11354"/>
              <a:gd name="adj2" fmla="val 10736"/>
            </a:avLst>
          </a:pr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105">
            <a:hlinkClick r:id="rId4" action="ppaction://hlinksldjump"/>
          </p:cNvPr>
          <p:cNvSpPr/>
          <p:nvPr/>
        </p:nvSpPr>
        <p:spPr>
          <a:xfrm>
            <a:off x="194250" y="2619642"/>
            <a:ext cx="530500" cy="342600"/>
          </a:xfrm>
          <a:prstGeom prst="frame">
            <a:avLst>
              <a:gd name="adj1" fmla="val 6852"/>
            </a:avLst>
          </a:prstGeom>
          <a:gradFill>
            <a:gsLst>
              <a:gs pos="0">
                <a:srgbClr val="B45F06"/>
              </a:gs>
              <a:gs pos="100000">
                <a:srgbClr val="F1C232"/>
              </a:gs>
            </a:gsLst>
            <a:lin ang="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dirty="0">
                <a:solidFill>
                  <a:schemeClr val="lt1"/>
                </a:solidFill>
                <a:uFill>
                  <a:noFill/>
                </a:uFill>
                <a:latin typeface="Teko"/>
                <a:ea typeface="Teko"/>
                <a:cs typeface="Teko"/>
                <a:sym typeface="Teko"/>
              </a:rPr>
              <a:t>20</a:t>
            </a:r>
            <a:endParaRPr sz="2500" dirty="0">
              <a:solidFill>
                <a:schemeClr val="lt1"/>
              </a:solidFill>
              <a:latin typeface="Teko"/>
              <a:ea typeface="Teko"/>
              <a:cs typeface="Teko"/>
              <a:sym typeface="Teko"/>
            </a:endParaRPr>
          </a:p>
        </p:txBody>
      </p:sp>
      <p:sp>
        <p:nvSpPr>
          <p:cNvPr id="3326" name="Google Shape;3326;p105">
            <a:hlinkClick r:id="rId5" action="ppaction://hlinksldjump"/>
          </p:cNvPr>
          <p:cNvSpPr/>
          <p:nvPr/>
        </p:nvSpPr>
        <p:spPr>
          <a:xfrm>
            <a:off x="190588" y="2161967"/>
            <a:ext cx="534162" cy="342600"/>
          </a:xfrm>
          <a:prstGeom prst="frame">
            <a:avLst>
              <a:gd name="adj1" fmla="val 6852"/>
            </a:avLst>
          </a:prstGeom>
          <a:gradFill>
            <a:gsLst>
              <a:gs pos="0">
                <a:srgbClr val="B45F06"/>
              </a:gs>
              <a:gs pos="100000">
                <a:srgbClr val="F1C232"/>
              </a:gs>
            </a:gsLst>
            <a:lin ang="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dirty="0">
                <a:solidFill>
                  <a:schemeClr val="lt1"/>
                </a:solidFill>
                <a:uFill>
                  <a:noFill/>
                </a:uFill>
                <a:latin typeface="Teko"/>
                <a:ea typeface="Teko"/>
                <a:cs typeface="Teko"/>
                <a:sym typeface="Teko"/>
              </a:rPr>
              <a:t>15</a:t>
            </a:r>
            <a:endParaRPr sz="2500" dirty="0">
              <a:solidFill>
                <a:schemeClr val="lt1"/>
              </a:solidFill>
              <a:latin typeface="Teko"/>
              <a:ea typeface="Teko"/>
              <a:cs typeface="Teko"/>
              <a:sym typeface="Teko"/>
            </a:endParaRPr>
          </a:p>
        </p:txBody>
      </p:sp>
      <p:sp>
        <p:nvSpPr>
          <p:cNvPr id="3327" name="Google Shape;3327;p105">
            <a:hlinkClick r:id="" action="ppaction://hlinkshowjump?jump=nextslide"/>
          </p:cNvPr>
          <p:cNvSpPr/>
          <p:nvPr/>
        </p:nvSpPr>
        <p:spPr>
          <a:xfrm rot="-8100000">
            <a:off x="242640" y="2957803"/>
            <a:ext cx="233770" cy="233770"/>
          </a:xfrm>
          <a:prstGeom prst="halfFrame">
            <a:avLst>
              <a:gd name="adj1" fmla="val 11354"/>
              <a:gd name="adj2" fmla="val 10736"/>
            </a:avLst>
          </a:pr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303"/>
                                        </p:tgtEl>
                                        <p:attrNameLst>
                                          <p:attrName>style.visibility</p:attrName>
                                        </p:attrNameLst>
                                      </p:cBhvr>
                                      <p:to>
                                        <p:strVal val="visible"/>
                                      </p:to>
                                    </p:set>
                                    <p:animEffect transition="in" filter="fade">
                                      <p:cBhvr>
                                        <p:cTn id="7" dur="1400"/>
                                        <p:tgtEl>
                                          <p:spTgt spid="33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57"/>
        <p:cNvGrpSpPr/>
        <p:nvPr/>
      </p:nvGrpSpPr>
      <p:grpSpPr>
        <a:xfrm>
          <a:off x="0" y="0"/>
          <a:ext cx="0" cy="0"/>
          <a:chOff x="0" y="0"/>
          <a:chExt cx="0" cy="0"/>
        </a:xfrm>
      </p:grpSpPr>
      <p:sp>
        <p:nvSpPr>
          <p:cNvPr id="1685" name="Google Shape;1685;p65"/>
          <p:cNvSpPr txBox="1">
            <a:spLocks noGrp="1"/>
          </p:cNvSpPr>
          <p:nvPr>
            <p:ph type="title"/>
          </p:nvPr>
        </p:nvSpPr>
        <p:spPr>
          <a:xfrm>
            <a:off x="728700" y="198483"/>
            <a:ext cx="6459500" cy="855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MATERIALS TESTED</a:t>
            </a:r>
            <a:endParaRPr dirty="0"/>
          </a:p>
        </p:txBody>
      </p:sp>
      <p:sp>
        <p:nvSpPr>
          <p:cNvPr id="1686" name="Google Shape;1686;p65"/>
          <p:cNvSpPr txBox="1">
            <a:spLocks noGrp="1"/>
          </p:cNvSpPr>
          <p:nvPr>
            <p:ph type="subTitle" idx="1"/>
          </p:nvPr>
        </p:nvSpPr>
        <p:spPr>
          <a:xfrm>
            <a:off x="660836" y="1054383"/>
            <a:ext cx="7644177" cy="849104"/>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US" dirty="0"/>
              <a:t>We tested the code on different materials:</a:t>
            </a:r>
          </a:p>
          <a:p>
            <a:pPr marL="342900" lvl="0" algn="l" rtl="0">
              <a:spcBef>
                <a:spcPts val="0"/>
              </a:spcBef>
              <a:spcAft>
                <a:spcPts val="1200"/>
              </a:spcAft>
              <a:buAutoNum type="alphaLcParenR"/>
            </a:pPr>
            <a:r>
              <a:rPr lang="en-US" dirty="0"/>
              <a:t>Palladium cobalt oxide (PdCoO</a:t>
            </a:r>
            <a:r>
              <a:rPr lang="en-US" baseline="-25000" dirty="0"/>
              <a:t>2</a:t>
            </a:r>
            <a:r>
              <a:rPr lang="en-US" dirty="0"/>
              <a:t>) – Olivier’s experimental colleague’s material</a:t>
            </a:r>
            <a:r>
              <a:rPr lang="en-US" b="1" dirty="0"/>
              <a:t>.</a:t>
            </a:r>
          </a:p>
        </p:txBody>
      </p:sp>
      <p:sp>
        <p:nvSpPr>
          <p:cNvPr id="1692" name="Google Shape;1692;p65">
            <a:hlinkClick r:id="" action="ppaction://hlinkshowjump?jump=previousslide"/>
          </p:cNvPr>
          <p:cNvSpPr/>
          <p:nvPr/>
        </p:nvSpPr>
        <p:spPr>
          <a:xfrm rot="2700000">
            <a:off x="242640" y="1951903"/>
            <a:ext cx="233770" cy="233770"/>
          </a:xfrm>
          <a:prstGeom prst="halfFrame">
            <a:avLst>
              <a:gd name="adj1" fmla="val 11354"/>
              <a:gd name="adj2" fmla="val 10736"/>
            </a:avLst>
          </a:pr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65">
            <a:hlinkClick r:id="rId3" action="ppaction://hlinksldjump"/>
          </p:cNvPr>
          <p:cNvSpPr/>
          <p:nvPr/>
        </p:nvSpPr>
        <p:spPr>
          <a:xfrm>
            <a:off x="194250" y="2619642"/>
            <a:ext cx="464486" cy="342600"/>
          </a:xfrm>
          <a:prstGeom prst="frame">
            <a:avLst>
              <a:gd name="adj1" fmla="val 6852"/>
            </a:avLst>
          </a:prstGeom>
          <a:gradFill>
            <a:gsLst>
              <a:gs pos="0">
                <a:srgbClr val="B45F06"/>
              </a:gs>
              <a:gs pos="100000">
                <a:srgbClr val="F1C232"/>
              </a:gs>
            </a:gsLst>
            <a:lin ang="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dirty="0">
                <a:solidFill>
                  <a:schemeClr val="lt1"/>
                </a:solidFill>
                <a:uFill>
                  <a:noFill/>
                </a:uFill>
                <a:latin typeface="Teko"/>
                <a:ea typeface="Teko"/>
                <a:cs typeface="Teko"/>
                <a:sym typeface="Teko"/>
              </a:rPr>
              <a:t>20</a:t>
            </a:r>
            <a:endParaRPr sz="2500" dirty="0">
              <a:solidFill>
                <a:schemeClr val="lt1"/>
              </a:solidFill>
              <a:latin typeface="Teko"/>
              <a:ea typeface="Teko"/>
              <a:cs typeface="Teko"/>
              <a:sym typeface="Teko"/>
            </a:endParaRPr>
          </a:p>
        </p:txBody>
      </p:sp>
      <p:sp>
        <p:nvSpPr>
          <p:cNvPr id="1694" name="Google Shape;1694;p65">
            <a:hlinkClick r:id="rId4" action="ppaction://hlinksldjump"/>
          </p:cNvPr>
          <p:cNvSpPr/>
          <p:nvPr/>
        </p:nvSpPr>
        <p:spPr>
          <a:xfrm>
            <a:off x="190588" y="2161967"/>
            <a:ext cx="468148" cy="342600"/>
          </a:xfrm>
          <a:prstGeom prst="frame">
            <a:avLst>
              <a:gd name="adj1" fmla="val 6852"/>
            </a:avLst>
          </a:prstGeom>
          <a:gradFill>
            <a:gsLst>
              <a:gs pos="0">
                <a:srgbClr val="B45F06"/>
              </a:gs>
              <a:gs pos="100000">
                <a:srgbClr val="F1C232"/>
              </a:gs>
            </a:gsLst>
            <a:lin ang="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dirty="0">
                <a:solidFill>
                  <a:schemeClr val="lt1"/>
                </a:solidFill>
                <a:uFill>
                  <a:noFill/>
                </a:uFill>
                <a:latin typeface="Teko"/>
                <a:ea typeface="Teko"/>
                <a:cs typeface="Teko"/>
                <a:sym typeface="Teko"/>
              </a:rPr>
              <a:t>16</a:t>
            </a:r>
            <a:endParaRPr sz="2500" dirty="0">
              <a:solidFill>
                <a:schemeClr val="lt1"/>
              </a:solidFill>
              <a:latin typeface="Teko"/>
              <a:ea typeface="Teko"/>
              <a:cs typeface="Teko"/>
              <a:sym typeface="Teko"/>
            </a:endParaRPr>
          </a:p>
        </p:txBody>
      </p:sp>
      <p:sp>
        <p:nvSpPr>
          <p:cNvPr id="1695" name="Google Shape;1695;p65">
            <a:hlinkClick r:id="" action="ppaction://hlinkshowjump?jump=nextslide"/>
          </p:cNvPr>
          <p:cNvSpPr/>
          <p:nvPr/>
        </p:nvSpPr>
        <p:spPr>
          <a:xfrm rot="-8100000">
            <a:off x="242640" y="2957803"/>
            <a:ext cx="233770" cy="233770"/>
          </a:xfrm>
          <a:prstGeom prst="halfFrame">
            <a:avLst>
              <a:gd name="adj1" fmla="val 11354"/>
              <a:gd name="adj2" fmla="val 10736"/>
            </a:avLst>
          </a:pr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Picture 1" descr="A diagram of a molecule&#10;&#10;Description automatically generated">
            <a:extLst>
              <a:ext uri="{FF2B5EF4-FFF2-40B4-BE49-F238E27FC236}">
                <a16:creationId xmlns:a16="http://schemas.microsoft.com/office/drawing/2014/main" id="{733479B8-E22E-6902-E4DA-A4BCB055292C}"/>
              </a:ext>
            </a:extLst>
          </p:cNvPr>
          <p:cNvPicPr>
            <a:picLocks noChangeAspect="1"/>
          </p:cNvPicPr>
          <p:nvPr/>
        </p:nvPicPr>
        <p:blipFill>
          <a:blip r:embed="rId5"/>
          <a:stretch>
            <a:fillRect/>
          </a:stretch>
        </p:blipFill>
        <p:spPr>
          <a:xfrm>
            <a:off x="6218668" y="3074688"/>
            <a:ext cx="2731108" cy="1812991"/>
          </a:xfrm>
          <a:prstGeom prst="rect">
            <a:avLst/>
          </a:prstGeom>
        </p:spPr>
      </p:pic>
      <p:sp>
        <p:nvSpPr>
          <p:cNvPr id="3" name="Google Shape;1686;p65">
            <a:extLst>
              <a:ext uri="{FF2B5EF4-FFF2-40B4-BE49-F238E27FC236}">
                <a16:creationId xmlns:a16="http://schemas.microsoft.com/office/drawing/2014/main" id="{12341E9F-2DD3-EB9F-27BD-DA90E6E508EB}"/>
              </a:ext>
            </a:extLst>
          </p:cNvPr>
          <p:cNvSpPr txBox="1">
            <a:spLocks/>
          </p:cNvSpPr>
          <p:nvPr/>
        </p:nvSpPr>
        <p:spPr>
          <a:xfrm>
            <a:off x="658736" y="2028977"/>
            <a:ext cx="7768827" cy="73665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1pPr>
            <a:lvl2pPr marL="914400" marR="0" lvl="1"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2pPr>
            <a:lvl3pPr marL="1371600" marR="0" lvl="2"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3pPr>
            <a:lvl4pPr marL="1828800" marR="0" lvl="3"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4pPr>
            <a:lvl5pPr marL="2286000" marR="0" lvl="4"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5pPr>
            <a:lvl6pPr marL="2743200" marR="0" lvl="5"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6pPr>
            <a:lvl7pPr marL="3200400" marR="0" lvl="6"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7pPr>
            <a:lvl8pPr marL="3657600" marR="0" lvl="7"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8pPr>
            <a:lvl9pPr marL="4114800" marR="0" lvl="8"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9pPr>
          </a:lstStyle>
          <a:p>
            <a:pPr marL="0" lvl="0" indent="0" algn="l" rtl="0">
              <a:spcBef>
                <a:spcPts val="0"/>
              </a:spcBef>
              <a:spcAft>
                <a:spcPts val="1200"/>
              </a:spcAft>
            </a:pPr>
            <a:r>
              <a:rPr lang="en-US" dirty="0"/>
              <a:t>b) 1D cuprate of Strontium (SrCaCu</a:t>
            </a:r>
            <a:r>
              <a:rPr lang="en-US" baseline="-25000" dirty="0"/>
              <a:t>2</a:t>
            </a:r>
            <a:r>
              <a:rPr lang="en-US" dirty="0"/>
              <a:t>O</a:t>
            </a:r>
            <a:r>
              <a:rPr lang="en-US" baseline="-25000" dirty="0"/>
              <a:t>4</a:t>
            </a:r>
            <a:r>
              <a:rPr lang="en-US" dirty="0"/>
              <a:t>) – under intensive investigation at the CCQ.</a:t>
            </a:r>
          </a:p>
        </p:txBody>
      </p:sp>
      <p:sp>
        <p:nvSpPr>
          <p:cNvPr id="4" name="Google Shape;1686;p65">
            <a:extLst>
              <a:ext uri="{FF2B5EF4-FFF2-40B4-BE49-F238E27FC236}">
                <a16:creationId xmlns:a16="http://schemas.microsoft.com/office/drawing/2014/main" id="{FEDBD292-3E5A-91A7-E169-89205FA104A8}"/>
              </a:ext>
            </a:extLst>
          </p:cNvPr>
          <p:cNvSpPr txBox="1">
            <a:spLocks/>
          </p:cNvSpPr>
          <p:nvPr/>
        </p:nvSpPr>
        <p:spPr>
          <a:xfrm>
            <a:off x="658736" y="3029104"/>
            <a:ext cx="5488064" cy="45299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1pPr>
            <a:lvl2pPr marL="914400" marR="0" lvl="1"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2pPr>
            <a:lvl3pPr marL="1371600" marR="0" lvl="2"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3pPr>
            <a:lvl4pPr marL="1828800" marR="0" lvl="3"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4pPr>
            <a:lvl5pPr marL="2286000" marR="0" lvl="4"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5pPr>
            <a:lvl6pPr marL="2743200" marR="0" lvl="5"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6pPr>
            <a:lvl7pPr marL="3200400" marR="0" lvl="6"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7pPr>
            <a:lvl8pPr marL="3657600" marR="0" lvl="7"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8pPr>
            <a:lvl9pPr marL="4114800" marR="0" lvl="8"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9pPr>
          </a:lstStyle>
          <a:p>
            <a:pPr marL="0" lvl="0" indent="0" algn="l" rtl="0">
              <a:spcBef>
                <a:spcPts val="0"/>
              </a:spcBef>
              <a:spcAft>
                <a:spcPts val="1200"/>
              </a:spcAft>
            </a:pPr>
            <a:r>
              <a:rPr lang="en-US" b="1" dirty="0"/>
              <a:t>c) Lanthanum cuprate (La</a:t>
            </a:r>
            <a:r>
              <a:rPr lang="en-US" b="1" baseline="-25000" dirty="0"/>
              <a:t>2</a:t>
            </a:r>
            <a:r>
              <a:rPr lang="en-US" b="1" dirty="0"/>
              <a:t>CuO</a:t>
            </a:r>
            <a:r>
              <a:rPr lang="en-US" b="1" baseline="-25000" dirty="0"/>
              <a:t>4</a:t>
            </a:r>
            <a:r>
              <a:rPr lang="en-US" b="1" dirty="0"/>
              <a:t>) – a superconductor</a:t>
            </a:r>
            <a:endParaRPr lang="en-US" dirty="0"/>
          </a:p>
        </p:txBody>
      </p:sp>
      <p:pic>
        <p:nvPicPr>
          <p:cNvPr id="5" name="Picture 4">
            <a:extLst>
              <a:ext uri="{FF2B5EF4-FFF2-40B4-BE49-F238E27FC236}">
                <a16:creationId xmlns:a16="http://schemas.microsoft.com/office/drawing/2014/main" id="{A93883E9-CDBE-73D0-50B3-36538AE81327}"/>
              </a:ext>
            </a:extLst>
          </p:cNvPr>
          <p:cNvPicPr>
            <a:picLocks noChangeAspect="1"/>
          </p:cNvPicPr>
          <p:nvPr/>
        </p:nvPicPr>
        <p:blipFill>
          <a:blip r:embed="rId6"/>
          <a:stretch>
            <a:fillRect/>
          </a:stretch>
        </p:blipFill>
        <p:spPr>
          <a:xfrm>
            <a:off x="190588" y="4525235"/>
            <a:ext cx="3060700" cy="431800"/>
          </a:xfrm>
          <a:prstGeom prst="rect">
            <a:avLst/>
          </a:prstGeom>
        </p:spPr>
      </p:pic>
    </p:spTree>
    <p:extLst>
      <p:ext uri="{BB962C8B-B14F-4D97-AF65-F5344CB8AC3E}">
        <p14:creationId xmlns:p14="http://schemas.microsoft.com/office/powerpoint/2010/main" val="213814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8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8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86" grpId="0" build="p"/>
      <p:bldP spid="3" grpId="0"/>
      <p:bldP spid="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657"/>
        <p:cNvGrpSpPr/>
        <p:nvPr/>
      </p:nvGrpSpPr>
      <p:grpSpPr>
        <a:xfrm>
          <a:off x="0" y="0"/>
          <a:ext cx="0" cy="0"/>
          <a:chOff x="0" y="0"/>
          <a:chExt cx="0" cy="0"/>
        </a:xfrm>
      </p:grpSpPr>
      <p:sp>
        <p:nvSpPr>
          <p:cNvPr id="1685" name="Google Shape;1685;p65"/>
          <p:cNvSpPr txBox="1">
            <a:spLocks noGrp="1"/>
          </p:cNvSpPr>
          <p:nvPr>
            <p:ph type="title"/>
          </p:nvPr>
        </p:nvSpPr>
        <p:spPr>
          <a:xfrm>
            <a:off x="728700" y="198483"/>
            <a:ext cx="6459500" cy="855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Results on La</a:t>
            </a:r>
            <a:r>
              <a:rPr lang="en-US" baseline="-25000" dirty="0"/>
              <a:t>2</a:t>
            </a:r>
            <a:r>
              <a:rPr lang="en-US" dirty="0"/>
              <a:t>CuO</a:t>
            </a:r>
            <a:r>
              <a:rPr lang="en-US" baseline="-25000" dirty="0"/>
              <a:t>4</a:t>
            </a:r>
            <a:r>
              <a:rPr lang="en-US" dirty="0"/>
              <a:t>.</a:t>
            </a:r>
            <a:endParaRPr baseline="-25000" dirty="0"/>
          </a:p>
        </p:txBody>
      </p:sp>
      <p:sp>
        <p:nvSpPr>
          <p:cNvPr id="1686" name="Google Shape;1686;p65"/>
          <p:cNvSpPr txBox="1">
            <a:spLocks noGrp="1"/>
          </p:cNvSpPr>
          <p:nvPr>
            <p:ph type="subTitle" idx="1"/>
          </p:nvPr>
        </p:nvSpPr>
        <p:spPr>
          <a:xfrm>
            <a:off x="524826" y="1054383"/>
            <a:ext cx="8331307" cy="578626"/>
          </a:xfrm>
          <a:prstGeom prst="rect">
            <a:avLst/>
          </a:prstGeom>
        </p:spPr>
        <p:txBody>
          <a:bodyPr spcFirstLastPara="1" wrap="square" lIns="91425" tIns="91425" rIns="91425" bIns="91425" anchor="t" anchorCtr="0">
            <a:noAutofit/>
          </a:bodyPr>
          <a:lstStyle/>
          <a:p>
            <a:pPr marL="0" indent="0">
              <a:spcAft>
                <a:spcPts val="1200"/>
              </a:spcAft>
            </a:pPr>
            <a:r>
              <a:rPr lang="en-US" dirty="0"/>
              <a:t>Upon examination of the Wannier90 output file (hopping amplitude cutoff 0.038 eV) resulted in the subsequent Hamiltonian expression:</a:t>
            </a:r>
          </a:p>
        </p:txBody>
      </p:sp>
      <p:sp>
        <p:nvSpPr>
          <p:cNvPr id="1692" name="Google Shape;1692;p65">
            <a:hlinkClick r:id="" action="ppaction://hlinkshowjump?jump=previousslide"/>
          </p:cNvPr>
          <p:cNvSpPr/>
          <p:nvPr/>
        </p:nvSpPr>
        <p:spPr>
          <a:xfrm rot="2700000">
            <a:off x="242640" y="1951903"/>
            <a:ext cx="233770" cy="233770"/>
          </a:xfrm>
          <a:prstGeom prst="halfFrame">
            <a:avLst>
              <a:gd name="adj1" fmla="val 11354"/>
              <a:gd name="adj2" fmla="val 10736"/>
            </a:avLst>
          </a:pr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65">
            <a:hlinkClick r:id="rId3" action="ppaction://hlinksldjump"/>
          </p:cNvPr>
          <p:cNvSpPr/>
          <p:nvPr/>
        </p:nvSpPr>
        <p:spPr>
          <a:xfrm>
            <a:off x="59404" y="2619642"/>
            <a:ext cx="469946" cy="342600"/>
          </a:xfrm>
          <a:prstGeom prst="frame">
            <a:avLst>
              <a:gd name="adj1" fmla="val 6852"/>
            </a:avLst>
          </a:prstGeom>
          <a:gradFill>
            <a:gsLst>
              <a:gs pos="0">
                <a:srgbClr val="B45F06"/>
              </a:gs>
              <a:gs pos="100000">
                <a:srgbClr val="F1C232"/>
              </a:gs>
            </a:gsLst>
            <a:lin ang="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dirty="0">
                <a:solidFill>
                  <a:schemeClr val="lt1"/>
                </a:solidFill>
                <a:uFill>
                  <a:noFill/>
                </a:uFill>
                <a:latin typeface="Teko"/>
                <a:ea typeface="Teko"/>
                <a:cs typeface="Teko"/>
                <a:sym typeface="Teko"/>
              </a:rPr>
              <a:t>20</a:t>
            </a:r>
            <a:endParaRPr sz="2500" dirty="0">
              <a:solidFill>
                <a:schemeClr val="lt1"/>
              </a:solidFill>
              <a:latin typeface="Teko"/>
              <a:ea typeface="Teko"/>
              <a:cs typeface="Teko"/>
              <a:sym typeface="Teko"/>
            </a:endParaRPr>
          </a:p>
        </p:txBody>
      </p:sp>
      <p:sp>
        <p:nvSpPr>
          <p:cNvPr id="1694" name="Google Shape;1694;p65">
            <a:hlinkClick r:id="rId4" action="ppaction://hlinksldjump"/>
          </p:cNvPr>
          <p:cNvSpPr/>
          <p:nvPr/>
        </p:nvSpPr>
        <p:spPr>
          <a:xfrm>
            <a:off x="102273" y="2161967"/>
            <a:ext cx="423415" cy="342600"/>
          </a:xfrm>
          <a:prstGeom prst="frame">
            <a:avLst>
              <a:gd name="adj1" fmla="val 6852"/>
            </a:avLst>
          </a:prstGeom>
          <a:gradFill>
            <a:gsLst>
              <a:gs pos="0">
                <a:srgbClr val="B45F06"/>
              </a:gs>
              <a:gs pos="100000">
                <a:srgbClr val="F1C232"/>
              </a:gs>
            </a:gsLst>
            <a:lin ang="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dirty="0">
                <a:solidFill>
                  <a:schemeClr val="lt1"/>
                </a:solidFill>
                <a:uFill>
                  <a:noFill/>
                </a:uFill>
                <a:latin typeface="Teko"/>
                <a:ea typeface="Teko"/>
                <a:cs typeface="Teko"/>
                <a:sym typeface="Teko"/>
              </a:rPr>
              <a:t>17</a:t>
            </a:r>
            <a:endParaRPr sz="2500" dirty="0">
              <a:solidFill>
                <a:schemeClr val="lt1"/>
              </a:solidFill>
              <a:latin typeface="Teko"/>
              <a:ea typeface="Teko"/>
              <a:cs typeface="Teko"/>
              <a:sym typeface="Teko"/>
            </a:endParaRPr>
          </a:p>
        </p:txBody>
      </p:sp>
      <p:sp>
        <p:nvSpPr>
          <p:cNvPr id="1695" name="Google Shape;1695;p65">
            <a:hlinkClick r:id="" action="ppaction://hlinkshowjump?jump=nextslide"/>
          </p:cNvPr>
          <p:cNvSpPr/>
          <p:nvPr/>
        </p:nvSpPr>
        <p:spPr>
          <a:xfrm rot="-8100000">
            <a:off x="242640" y="2957803"/>
            <a:ext cx="233770" cy="233770"/>
          </a:xfrm>
          <a:prstGeom prst="halfFrame">
            <a:avLst>
              <a:gd name="adj1" fmla="val 11354"/>
              <a:gd name="adj2" fmla="val 10736"/>
            </a:avLst>
          </a:pr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Picture 1" descr="A black and white text&#10;&#10;Description automatically generated with medium confidence">
            <a:extLst>
              <a:ext uri="{FF2B5EF4-FFF2-40B4-BE49-F238E27FC236}">
                <a16:creationId xmlns:a16="http://schemas.microsoft.com/office/drawing/2014/main" id="{DC01B6BF-4911-80CF-5F75-E188CD6EDD28}"/>
              </a:ext>
            </a:extLst>
          </p:cNvPr>
          <p:cNvPicPr>
            <a:picLocks noChangeAspect="1"/>
          </p:cNvPicPr>
          <p:nvPr/>
        </p:nvPicPr>
        <p:blipFill>
          <a:blip r:embed="rId5"/>
          <a:stretch>
            <a:fillRect/>
          </a:stretch>
        </p:blipFill>
        <p:spPr>
          <a:xfrm>
            <a:off x="728699" y="1700525"/>
            <a:ext cx="4105767" cy="1097773"/>
          </a:xfrm>
          <a:prstGeom prst="rect">
            <a:avLst/>
          </a:prstGeom>
        </p:spPr>
      </p:pic>
      <p:sp>
        <p:nvSpPr>
          <p:cNvPr id="4" name="Google Shape;1686;p65">
            <a:extLst>
              <a:ext uri="{FF2B5EF4-FFF2-40B4-BE49-F238E27FC236}">
                <a16:creationId xmlns:a16="http://schemas.microsoft.com/office/drawing/2014/main" id="{15AD98BE-08CA-0C63-1FB9-1B3B9148FFC4}"/>
              </a:ext>
            </a:extLst>
          </p:cNvPr>
          <p:cNvSpPr txBox="1">
            <a:spLocks/>
          </p:cNvSpPr>
          <p:nvPr/>
        </p:nvSpPr>
        <p:spPr>
          <a:xfrm>
            <a:off x="685830" y="2840082"/>
            <a:ext cx="863009" cy="342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1pPr>
            <a:lvl2pPr marL="914400" marR="0" lvl="1"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2pPr>
            <a:lvl3pPr marL="1371600" marR="0" lvl="2"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3pPr>
            <a:lvl4pPr marL="1828800" marR="0" lvl="3"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4pPr>
            <a:lvl5pPr marL="2286000" marR="0" lvl="4"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5pPr>
            <a:lvl6pPr marL="2743200" marR="0" lvl="5"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6pPr>
            <a:lvl7pPr marL="3200400" marR="0" lvl="6"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7pPr>
            <a:lvl8pPr marL="3657600" marR="0" lvl="7"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8pPr>
            <a:lvl9pPr marL="4114800" marR="0" lvl="8"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9pPr>
          </a:lstStyle>
          <a:p>
            <a:pPr marL="0" indent="0">
              <a:spcAft>
                <a:spcPts val="1200"/>
              </a:spcAft>
            </a:pPr>
            <a:r>
              <a:rPr lang="en-US" dirty="0"/>
              <a:t>Where:</a:t>
            </a:r>
          </a:p>
        </p:txBody>
      </p:sp>
      <p:pic>
        <p:nvPicPr>
          <p:cNvPr id="5" name="Picture 4" descr="A math equations with numbers and symbols&#10;&#10;Description automatically generated with medium confidence">
            <a:extLst>
              <a:ext uri="{FF2B5EF4-FFF2-40B4-BE49-F238E27FC236}">
                <a16:creationId xmlns:a16="http://schemas.microsoft.com/office/drawing/2014/main" id="{24B3AD3F-A22E-9841-AC83-C3767F74F35B}"/>
              </a:ext>
            </a:extLst>
          </p:cNvPr>
          <p:cNvPicPr>
            <a:picLocks noChangeAspect="1"/>
          </p:cNvPicPr>
          <p:nvPr/>
        </p:nvPicPr>
        <p:blipFill>
          <a:blip r:embed="rId6"/>
          <a:stretch>
            <a:fillRect/>
          </a:stretch>
        </p:blipFill>
        <p:spPr>
          <a:xfrm>
            <a:off x="728699" y="3224467"/>
            <a:ext cx="4759093" cy="1720550"/>
          </a:xfrm>
          <a:prstGeom prst="rect">
            <a:avLst/>
          </a:prstGeom>
        </p:spPr>
      </p:pic>
      <p:pic>
        <p:nvPicPr>
          <p:cNvPr id="7" name="Picture 6" descr="A black background with colorful circles and arrows&#10;&#10;Description automatically generated">
            <a:extLst>
              <a:ext uri="{FF2B5EF4-FFF2-40B4-BE49-F238E27FC236}">
                <a16:creationId xmlns:a16="http://schemas.microsoft.com/office/drawing/2014/main" id="{94761E77-2DFB-9EE7-45F1-481D8C1794C2}"/>
              </a:ext>
            </a:extLst>
          </p:cNvPr>
          <p:cNvPicPr>
            <a:picLocks noChangeAspect="1"/>
          </p:cNvPicPr>
          <p:nvPr/>
        </p:nvPicPr>
        <p:blipFill>
          <a:blip r:embed="rId7"/>
          <a:stretch>
            <a:fillRect/>
          </a:stretch>
        </p:blipFill>
        <p:spPr>
          <a:xfrm>
            <a:off x="6336385" y="1700525"/>
            <a:ext cx="2287832" cy="2287832"/>
          </a:xfrm>
          <a:prstGeom prst="rect">
            <a:avLst/>
          </a:prstGeom>
          <a:solidFill>
            <a:schemeClr val="bg1">
              <a:alpha val="48000"/>
            </a:schemeClr>
          </a:solidFill>
          <a:ln>
            <a:noFill/>
          </a:ln>
        </p:spPr>
      </p:pic>
      <p:sp>
        <p:nvSpPr>
          <p:cNvPr id="9" name="Google Shape;1686;p65">
            <a:extLst>
              <a:ext uri="{FF2B5EF4-FFF2-40B4-BE49-F238E27FC236}">
                <a16:creationId xmlns:a16="http://schemas.microsoft.com/office/drawing/2014/main" id="{91ED4189-1C5C-3E4B-ABA2-32EB9F67C1B3}"/>
              </a:ext>
            </a:extLst>
          </p:cNvPr>
          <p:cNvSpPr txBox="1">
            <a:spLocks/>
          </p:cNvSpPr>
          <p:nvPr/>
        </p:nvSpPr>
        <p:spPr>
          <a:xfrm>
            <a:off x="6104468" y="3988357"/>
            <a:ext cx="2751666" cy="41795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1pPr>
            <a:lvl2pPr marL="914400" marR="0" lvl="1"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2pPr>
            <a:lvl3pPr marL="1371600" marR="0" lvl="2"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3pPr>
            <a:lvl4pPr marL="1828800" marR="0" lvl="3"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4pPr>
            <a:lvl5pPr marL="2286000" marR="0" lvl="4"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5pPr>
            <a:lvl6pPr marL="2743200" marR="0" lvl="5"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6pPr>
            <a:lvl7pPr marL="3200400" marR="0" lvl="6"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7pPr>
            <a:lvl8pPr marL="3657600" marR="0" lvl="7"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8pPr>
            <a:lvl9pPr marL="4114800" marR="0" lvl="8"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9pPr>
          </a:lstStyle>
          <a:p>
            <a:pPr marL="0" indent="0">
              <a:spcAft>
                <a:spcPts val="1200"/>
              </a:spcAft>
            </a:pPr>
            <a:r>
              <a:rPr lang="en-US" dirty="0"/>
              <a:t>Symmetrical hops evident</a:t>
            </a:r>
          </a:p>
        </p:txBody>
      </p:sp>
    </p:spTree>
    <p:extLst>
      <p:ext uri="{BB962C8B-B14F-4D97-AF65-F5344CB8AC3E}">
        <p14:creationId xmlns:p14="http://schemas.microsoft.com/office/powerpoint/2010/main" val="1113946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8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86" grpId="0" build="p"/>
      <p:bldP spid="4" grpId="0"/>
      <p:bldP spid="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657"/>
        <p:cNvGrpSpPr/>
        <p:nvPr/>
      </p:nvGrpSpPr>
      <p:grpSpPr>
        <a:xfrm>
          <a:off x="0" y="0"/>
          <a:ext cx="0" cy="0"/>
          <a:chOff x="0" y="0"/>
          <a:chExt cx="0" cy="0"/>
        </a:xfrm>
      </p:grpSpPr>
      <p:sp>
        <p:nvSpPr>
          <p:cNvPr id="1685" name="Google Shape;1685;p65"/>
          <p:cNvSpPr txBox="1">
            <a:spLocks noGrp="1"/>
          </p:cNvSpPr>
          <p:nvPr>
            <p:ph type="title"/>
          </p:nvPr>
        </p:nvSpPr>
        <p:spPr>
          <a:xfrm>
            <a:off x="728700" y="198483"/>
            <a:ext cx="6459500" cy="855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COMPARING MINIMAL MODELS.</a:t>
            </a:r>
            <a:endParaRPr dirty="0"/>
          </a:p>
        </p:txBody>
      </p:sp>
      <p:sp>
        <p:nvSpPr>
          <p:cNvPr id="1692" name="Google Shape;1692;p65">
            <a:hlinkClick r:id="" action="ppaction://hlinkshowjump?jump=previousslide"/>
          </p:cNvPr>
          <p:cNvSpPr/>
          <p:nvPr/>
        </p:nvSpPr>
        <p:spPr>
          <a:xfrm rot="2700000">
            <a:off x="242640" y="1951903"/>
            <a:ext cx="233770" cy="233770"/>
          </a:xfrm>
          <a:prstGeom prst="halfFrame">
            <a:avLst>
              <a:gd name="adj1" fmla="val 11354"/>
              <a:gd name="adj2" fmla="val 10736"/>
            </a:avLst>
          </a:pr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65">
            <a:hlinkClick r:id="rId3" action="ppaction://hlinksldjump"/>
          </p:cNvPr>
          <p:cNvSpPr/>
          <p:nvPr/>
        </p:nvSpPr>
        <p:spPr>
          <a:xfrm>
            <a:off x="194250" y="2619642"/>
            <a:ext cx="458778" cy="342600"/>
          </a:xfrm>
          <a:prstGeom prst="frame">
            <a:avLst>
              <a:gd name="adj1" fmla="val 6852"/>
            </a:avLst>
          </a:prstGeom>
          <a:gradFill>
            <a:gsLst>
              <a:gs pos="0">
                <a:srgbClr val="B45F06"/>
              </a:gs>
              <a:gs pos="100000">
                <a:srgbClr val="F1C232"/>
              </a:gs>
            </a:gsLst>
            <a:lin ang="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dirty="0">
                <a:solidFill>
                  <a:schemeClr val="lt1"/>
                </a:solidFill>
                <a:uFill>
                  <a:noFill/>
                </a:uFill>
                <a:latin typeface="Teko"/>
                <a:ea typeface="Teko"/>
                <a:cs typeface="Teko"/>
                <a:sym typeface="Teko"/>
              </a:rPr>
              <a:t>20</a:t>
            </a:r>
            <a:endParaRPr sz="2500" dirty="0">
              <a:solidFill>
                <a:schemeClr val="lt1"/>
              </a:solidFill>
              <a:latin typeface="Teko"/>
              <a:ea typeface="Teko"/>
              <a:cs typeface="Teko"/>
              <a:sym typeface="Teko"/>
            </a:endParaRPr>
          </a:p>
        </p:txBody>
      </p:sp>
      <p:sp>
        <p:nvSpPr>
          <p:cNvPr id="1694" name="Google Shape;1694;p65">
            <a:hlinkClick r:id="rId4" action="ppaction://hlinksldjump"/>
          </p:cNvPr>
          <p:cNvSpPr/>
          <p:nvPr/>
        </p:nvSpPr>
        <p:spPr>
          <a:xfrm>
            <a:off x="190588" y="2161967"/>
            <a:ext cx="462440" cy="342600"/>
          </a:xfrm>
          <a:prstGeom prst="frame">
            <a:avLst>
              <a:gd name="adj1" fmla="val 6852"/>
            </a:avLst>
          </a:prstGeom>
          <a:gradFill>
            <a:gsLst>
              <a:gs pos="0">
                <a:srgbClr val="B45F06"/>
              </a:gs>
              <a:gs pos="100000">
                <a:srgbClr val="F1C232"/>
              </a:gs>
            </a:gsLst>
            <a:lin ang="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dirty="0">
                <a:solidFill>
                  <a:schemeClr val="lt1"/>
                </a:solidFill>
                <a:uFill>
                  <a:noFill/>
                </a:uFill>
                <a:latin typeface="Teko"/>
                <a:ea typeface="Teko"/>
                <a:cs typeface="Teko"/>
                <a:sym typeface="Teko"/>
              </a:rPr>
              <a:t>18</a:t>
            </a:r>
            <a:endParaRPr sz="2500" dirty="0">
              <a:solidFill>
                <a:schemeClr val="lt1"/>
              </a:solidFill>
              <a:latin typeface="Teko"/>
              <a:ea typeface="Teko"/>
              <a:cs typeface="Teko"/>
              <a:sym typeface="Teko"/>
            </a:endParaRPr>
          </a:p>
        </p:txBody>
      </p:sp>
      <p:sp>
        <p:nvSpPr>
          <p:cNvPr id="1695" name="Google Shape;1695;p65">
            <a:hlinkClick r:id="" action="ppaction://hlinkshowjump?jump=nextslide"/>
          </p:cNvPr>
          <p:cNvSpPr/>
          <p:nvPr/>
        </p:nvSpPr>
        <p:spPr>
          <a:xfrm rot="-8100000">
            <a:off x="242640" y="2957803"/>
            <a:ext cx="233770" cy="233770"/>
          </a:xfrm>
          <a:prstGeom prst="halfFrame">
            <a:avLst>
              <a:gd name="adj1" fmla="val 11354"/>
              <a:gd name="adj2" fmla="val 10736"/>
            </a:avLst>
          </a:pr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descr="A diagram of a normal distribution&#10;&#10;Description automatically generated">
            <a:extLst>
              <a:ext uri="{FF2B5EF4-FFF2-40B4-BE49-F238E27FC236}">
                <a16:creationId xmlns:a16="http://schemas.microsoft.com/office/drawing/2014/main" id="{0ACB254E-FF38-1CB6-606E-E161B8D4A33F}"/>
              </a:ext>
            </a:extLst>
          </p:cNvPr>
          <p:cNvPicPr>
            <a:picLocks noChangeAspect="1"/>
          </p:cNvPicPr>
          <p:nvPr/>
        </p:nvPicPr>
        <p:blipFill>
          <a:blip r:embed="rId5"/>
          <a:stretch>
            <a:fillRect/>
          </a:stretch>
        </p:blipFill>
        <p:spPr>
          <a:xfrm>
            <a:off x="861149" y="1669608"/>
            <a:ext cx="3710851" cy="2810159"/>
          </a:xfrm>
          <a:prstGeom prst="rect">
            <a:avLst/>
          </a:prstGeom>
        </p:spPr>
      </p:pic>
      <p:sp>
        <p:nvSpPr>
          <p:cNvPr id="4" name="Google Shape;1686;p65">
            <a:extLst>
              <a:ext uri="{FF2B5EF4-FFF2-40B4-BE49-F238E27FC236}">
                <a16:creationId xmlns:a16="http://schemas.microsoft.com/office/drawing/2014/main" id="{F232D13C-B2E9-0B1F-C232-C2F975001E16}"/>
              </a:ext>
            </a:extLst>
          </p:cNvPr>
          <p:cNvSpPr txBox="1">
            <a:spLocks/>
          </p:cNvSpPr>
          <p:nvPr/>
        </p:nvSpPr>
        <p:spPr>
          <a:xfrm>
            <a:off x="366129" y="895888"/>
            <a:ext cx="8509844" cy="73845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1pPr>
            <a:lvl2pPr marL="914400" marR="0" lvl="1"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2pPr>
            <a:lvl3pPr marL="1371600" marR="0" lvl="2"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3pPr>
            <a:lvl4pPr marL="1828800" marR="0" lvl="3"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4pPr>
            <a:lvl5pPr marL="2286000" marR="0" lvl="4"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5pPr>
            <a:lvl6pPr marL="2743200" marR="0" lvl="5"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6pPr>
            <a:lvl7pPr marL="3200400" marR="0" lvl="6"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7pPr>
            <a:lvl8pPr marL="3657600" marR="0" lvl="7"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8pPr>
            <a:lvl9pPr marL="4114800" marR="0" lvl="8"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9pPr>
          </a:lstStyle>
          <a:p>
            <a:pPr marL="0" indent="0">
              <a:spcAft>
                <a:spcPts val="1200"/>
              </a:spcAft>
            </a:pPr>
            <a:r>
              <a:rPr lang="en-US" dirty="0"/>
              <a:t>The lower the cutoff, the better the model resembles the full Wannier90 model</a:t>
            </a:r>
          </a:p>
        </p:txBody>
      </p:sp>
      <p:sp>
        <p:nvSpPr>
          <p:cNvPr id="2" name="Google Shape;1686;p65">
            <a:extLst>
              <a:ext uri="{FF2B5EF4-FFF2-40B4-BE49-F238E27FC236}">
                <a16:creationId xmlns:a16="http://schemas.microsoft.com/office/drawing/2014/main" id="{FD7CE88C-4D34-DC6E-D62A-D6D9D90273CE}"/>
              </a:ext>
            </a:extLst>
          </p:cNvPr>
          <p:cNvSpPr txBox="1">
            <a:spLocks/>
          </p:cNvSpPr>
          <p:nvPr/>
        </p:nvSpPr>
        <p:spPr>
          <a:xfrm>
            <a:off x="4949687" y="2172634"/>
            <a:ext cx="4194313" cy="73675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1pPr>
            <a:lvl2pPr marL="914400" marR="0" lvl="1"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2pPr>
            <a:lvl3pPr marL="1371600" marR="0" lvl="2"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3pPr>
            <a:lvl4pPr marL="1828800" marR="0" lvl="3"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4pPr>
            <a:lvl5pPr marL="2286000" marR="0" lvl="4"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5pPr>
            <a:lvl6pPr marL="2743200" marR="0" lvl="5"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6pPr>
            <a:lvl7pPr marL="3200400" marR="0" lvl="6"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7pPr>
            <a:lvl8pPr marL="3657600" marR="0" lvl="7"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8pPr>
            <a:lvl9pPr marL="4114800" marR="0" lvl="8"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9pPr>
          </a:lstStyle>
          <a:p>
            <a:pPr marL="0" indent="0">
              <a:spcAft>
                <a:spcPts val="1200"/>
              </a:spcAft>
            </a:pPr>
            <a:r>
              <a:rPr lang="en-US" dirty="0"/>
              <a:t>Easy to see how user’s cutoff choice performs against full Wannier90 model</a:t>
            </a:r>
          </a:p>
        </p:txBody>
      </p:sp>
      <p:sp>
        <p:nvSpPr>
          <p:cNvPr id="9" name="Google Shape;1686;p65">
            <a:extLst>
              <a:ext uri="{FF2B5EF4-FFF2-40B4-BE49-F238E27FC236}">
                <a16:creationId xmlns:a16="http://schemas.microsoft.com/office/drawing/2014/main" id="{657F63E4-D8A8-122F-A943-176057D3B561}"/>
              </a:ext>
            </a:extLst>
          </p:cNvPr>
          <p:cNvSpPr txBox="1">
            <a:spLocks/>
          </p:cNvSpPr>
          <p:nvPr/>
        </p:nvSpPr>
        <p:spPr>
          <a:xfrm>
            <a:off x="4949687" y="1717333"/>
            <a:ext cx="3033035" cy="37230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1pPr>
            <a:lvl2pPr marL="914400" marR="0" lvl="1"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2pPr>
            <a:lvl3pPr marL="1371600" marR="0" lvl="2"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3pPr>
            <a:lvl4pPr marL="1828800" marR="0" lvl="3"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4pPr>
            <a:lvl5pPr marL="2286000" marR="0" lvl="4"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5pPr>
            <a:lvl6pPr marL="2743200" marR="0" lvl="5"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6pPr>
            <a:lvl7pPr marL="3200400" marR="0" lvl="6"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7pPr>
            <a:lvl8pPr marL="3657600" marR="0" lvl="7"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8pPr>
            <a:lvl9pPr marL="4114800" marR="0" lvl="8"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9pPr>
          </a:lstStyle>
          <a:p>
            <a:pPr marL="0" indent="0">
              <a:spcAft>
                <a:spcPts val="1200"/>
              </a:spcAft>
            </a:pPr>
            <a:r>
              <a:rPr lang="en-US" dirty="0"/>
              <a:t>Included in the tutorial.</a:t>
            </a:r>
          </a:p>
        </p:txBody>
      </p:sp>
    </p:spTree>
    <p:extLst>
      <p:ext uri="{BB962C8B-B14F-4D97-AF65-F5344CB8AC3E}">
        <p14:creationId xmlns:p14="http://schemas.microsoft.com/office/powerpoint/2010/main" val="2092476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 grpId="0"/>
      <p:bldP spid="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392"/>
        <p:cNvGrpSpPr/>
        <p:nvPr/>
      </p:nvGrpSpPr>
      <p:grpSpPr>
        <a:xfrm>
          <a:off x="0" y="0"/>
          <a:ext cx="0" cy="0"/>
          <a:chOff x="0" y="0"/>
          <a:chExt cx="0" cy="0"/>
        </a:xfrm>
      </p:grpSpPr>
      <p:pic>
        <p:nvPicPr>
          <p:cNvPr id="9" name="Picture 8" descr="A screenshot of a chat&#10;&#10;Description automatically generated">
            <a:extLst>
              <a:ext uri="{FF2B5EF4-FFF2-40B4-BE49-F238E27FC236}">
                <a16:creationId xmlns:a16="http://schemas.microsoft.com/office/drawing/2014/main" id="{E58111EB-1600-F92F-5E27-4800CE3E0707}"/>
              </a:ext>
            </a:extLst>
          </p:cNvPr>
          <p:cNvPicPr>
            <a:picLocks noChangeAspect="1"/>
          </p:cNvPicPr>
          <p:nvPr/>
        </p:nvPicPr>
        <p:blipFill>
          <a:blip r:embed="rId3"/>
          <a:stretch>
            <a:fillRect/>
          </a:stretch>
        </p:blipFill>
        <p:spPr>
          <a:xfrm>
            <a:off x="113950" y="679914"/>
            <a:ext cx="4524483" cy="2027203"/>
          </a:xfrm>
          <a:prstGeom prst="rect">
            <a:avLst/>
          </a:prstGeom>
        </p:spPr>
      </p:pic>
      <p:sp>
        <p:nvSpPr>
          <p:cNvPr id="11" name="Google Shape;1393;p58">
            <a:extLst>
              <a:ext uri="{FF2B5EF4-FFF2-40B4-BE49-F238E27FC236}">
                <a16:creationId xmlns:a16="http://schemas.microsoft.com/office/drawing/2014/main" id="{451F6EF7-3A11-CB11-65F9-1B516CB4A55F}"/>
              </a:ext>
            </a:extLst>
          </p:cNvPr>
          <p:cNvSpPr txBox="1">
            <a:spLocks/>
          </p:cNvSpPr>
          <p:nvPr/>
        </p:nvSpPr>
        <p:spPr>
          <a:xfrm>
            <a:off x="32754" y="-11260"/>
            <a:ext cx="4524482" cy="64210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600"/>
              <a:buFont typeface="Teko"/>
              <a:buNone/>
              <a:defRPr sz="4800" b="0" i="0" u="none" strike="noStrike" cap="none">
                <a:solidFill>
                  <a:schemeClr val="lt1"/>
                </a:solidFill>
                <a:latin typeface="Teko"/>
                <a:ea typeface="Teko"/>
                <a:cs typeface="Teko"/>
                <a:sym typeface="Teko"/>
              </a:defRPr>
            </a:lvl1pPr>
            <a:lvl2pPr marR="0" lvl="1"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9pPr>
          </a:lstStyle>
          <a:p>
            <a:r>
              <a:rPr lang="en-US" dirty="0"/>
              <a:t>ACKNOWLEDGEMENTS</a:t>
            </a:r>
          </a:p>
        </p:txBody>
      </p:sp>
      <p:sp>
        <p:nvSpPr>
          <p:cNvPr id="12" name="Google Shape;1394;p58">
            <a:extLst>
              <a:ext uri="{FF2B5EF4-FFF2-40B4-BE49-F238E27FC236}">
                <a16:creationId xmlns:a16="http://schemas.microsoft.com/office/drawing/2014/main" id="{949AD944-5031-C9A2-A705-0B0F5AF164DF}"/>
              </a:ext>
            </a:extLst>
          </p:cNvPr>
          <p:cNvSpPr txBox="1">
            <a:spLocks/>
          </p:cNvSpPr>
          <p:nvPr/>
        </p:nvSpPr>
        <p:spPr>
          <a:xfrm>
            <a:off x="6591" y="2932986"/>
            <a:ext cx="2120976" cy="32422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lt1"/>
              </a:buClr>
              <a:buSzPts val="18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1pPr>
            <a:lvl2pPr marL="914400" marR="0" lvl="1"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2pPr>
            <a:lvl3pPr marL="1371600" marR="0" lvl="2"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3pPr>
            <a:lvl4pPr marL="1828800" marR="0" lvl="3"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4pPr>
            <a:lvl5pPr marL="2286000" marR="0" lvl="4"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5pPr>
            <a:lvl6pPr marL="2743200" marR="0" lvl="5"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6pPr>
            <a:lvl7pPr marL="3200400" marR="0" lvl="6"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7pPr>
            <a:lvl8pPr marL="3657600" marR="0" lvl="7"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8pPr>
            <a:lvl9pPr marL="4114800" marR="0" lvl="8"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9pPr>
          </a:lstStyle>
          <a:p>
            <a:pPr marL="0" indent="0">
              <a:spcAft>
                <a:spcPts val="1200"/>
              </a:spcAft>
            </a:pPr>
            <a:r>
              <a:rPr lang="en-US" dirty="0"/>
              <a:t>AWESOME ADVISORS!</a:t>
            </a:r>
          </a:p>
        </p:txBody>
      </p:sp>
      <p:sp>
        <p:nvSpPr>
          <p:cNvPr id="13" name="Google Shape;1394;p58">
            <a:extLst>
              <a:ext uri="{FF2B5EF4-FFF2-40B4-BE49-F238E27FC236}">
                <a16:creationId xmlns:a16="http://schemas.microsoft.com/office/drawing/2014/main" id="{F8A76ACD-13DC-2632-CD66-1E440E0ED27C}"/>
              </a:ext>
            </a:extLst>
          </p:cNvPr>
          <p:cNvSpPr txBox="1">
            <a:spLocks noGrp="1"/>
          </p:cNvSpPr>
          <p:nvPr>
            <p:ph type="subTitle" idx="1"/>
          </p:nvPr>
        </p:nvSpPr>
        <p:spPr>
          <a:xfrm>
            <a:off x="105627" y="4076882"/>
            <a:ext cx="899788" cy="399508"/>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sz="1100" dirty="0"/>
              <a:t>Olivier Gingras</a:t>
            </a:r>
            <a:endParaRPr sz="1100" dirty="0"/>
          </a:p>
        </p:txBody>
      </p:sp>
      <p:pic>
        <p:nvPicPr>
          <p:cNvPr id="14" name="Picture 2">
            <a:extLst>
              <a:ext uri="{FF2B5EF4-FFF2-40B4-BE49-F238E27FC236}">
                <a16:creationId xmlns:a16="http://schemas.microsoft.com/office/drawing/2014/main" id="{B57474A1-3FAB-0171-9B2D-AEE58E9165A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7543" y="3299250"/>
            <a:ext cx="777632" cy="777632"/>
          </a:xfrm>
          <a:prstGeom prst="ellipse">
            <a:avLst/>
          </a:prstGeom>
          <a:noFill/>
          <a:extLst>
            <a:ext uri="{909E8E84-426E-40DD-AFC4-6F175D3DCCD1}">
              <a14:hiddenFill xmlns:a14="http://schemas.microsoft.com/office/drawing/2010/main">
                <a:solidFill>
                  <a:srgbClr val="FFFFFF"/>
                </a:solidFill>
              </a14:hiddenFill>
            </a:ext>
          </a:extLst>
        </p:spPr>
      </p:pic>
      <p:pic>
        <p:nvPicPr>
          <p:cNvPr id="15" name="Picture 4">
            <a:extLst>
              <a:ext uri="{FF2B5EF4-FFF2-40B4-BE49-F238E27FC236}">
                <a16:creationId xmlns:a16="http://schemas.microsoft.com/office/drawing/2014/main" id="{1D75161A-9EB8-9622-6BBC-E3117717DE8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5620" y="3299250"/>
            <a:ext cx="777632" cy="777632"/>
          </a:xfrm>
          <a:prstGeom prst="ellipse">
            <a:avLst/>
          </a:prstGeom>
          <a:noFill/>
          <a:extLst>
            <a:ext uri="{909E8E84-426E-40DD-AFC4-6F175D3DCCD1}">
              <a14:hiddenFill xmlns:a14="http://schemas.microsoft.com/office/drawing/2010/main">
                <a:solidFill>
                  <a:srgbClr val="FFFFFF"/>
                </a:solidFill>
              </a14:hiddenFill>
            </a:ext>
          </a:extLst>
        </p:spPr>
      </p:pic>
      <p:sp>
        <p:nvSpPr>
          <p:cNvPr id="16" name="Google Shape;1394;p58">
            <a:extLst>
              <a:ext uri="{FF2B5EF4-FFF2-40B4-BE49-F238E27FC236}">
                <a16:creationId xmlns:a16="http://schemas.microsoft.com/office/drawing/2014/main" id="{371AB322-1F0B-BCE6-3A41-8C270910E034}"/>
              </a:ext>
            </a:extLst>
          </p:cNvPr>
          <p:cNvSpPr txBox="1">
            <a:spLocks/>
          </p:cNvSpPr>
          <p:nvPr/>
        </p:nvSpPr>
        <p:spPr>
          <a:xfrm>
            <a:off x="983167" y="4073030"/>
            <a:ext cx="734881" cy="39950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lt1"/>
              </a:buClr>
              <a:buSzPts val="18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1pPr>
            <a:lvl2pPr marL="914400" marR="0" lvl="1"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2pPr>
            <a:lvl3pPr marL="1371600" marR="0" lvl="2"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3pPr>
            <a:lvl4pPr marL="1828800" marR="0" lvl="3"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4pPr>
            <a:lvl5pPr marL="2286000" marR="0" lvl="4"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5pPr>
            <a:lvl6pPr marL="2743200" marR="0" lvl="5"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6pPr>
            <a:lvl7pPr marL="3200400" marR="0" lvl="6"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7pPr>
            <a:lvl8pPr marL="3657600" marR="0" lvl="7"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8pPr>
            <a:lvl9pPr marL="4114800" marR="0" lvl="8"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9pPr>
          </a:lstStyle>
          <a:p>
            <a:pPr marL="0" indent="0">
              <a:spcAft>
                <a:spcPts val="1200"/>
              </a:spcAft>
            </a:pPr>
            <a:r>
              <a:rPr lang="en-US" sz="1100" dirty="0"/>
              <a:t>Sophie Beck</a:t>
            </a:r>
          </a:p>
        </p:txBody>
      </p:sp>
      <p:pic>
        <p:nvPicPr>
          <p:cNvPr id="17" name="Picture 6">
            <a:extLst>
              <a:ext uri="{FF2B5EF4-FFF2-40B4-BE49-F238E27FC236}">
                <a16:creationId xmlns:a16="http://schemas.microsoft.com/office/drawing/2014/main" id="{F9380C51-6FEA-3D8C-F098-389F7245693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03869" y="3284956"/>
            <a:ext cx="808682" cy="808682"/>
          </a:xfrm>
          <a:prstGeom prst="ellipse">
            <a:avLst/>
          </a:prstGeom>
          <a:noFill/>
          <a:extLst>
            <a:ext uri="{909E8E84-426E-40DD-AFC4-6F175D3DCCD1}">
              <a14:hiddenFill xmlns:a14="http://schemas.microsoft.com/office/drawing/2010/main">
                <a:solidFill>
                  <a:srgbClr val="FFFFFF"/>
                </a:solidFill>
              </a14:hiddenFill>
            </a:ext>
          </a:extLst>
        </p:spPr>
      </p:pic>
      <p:sp>
        <p:nvSpPr>
          <p:cNvPr id="18" name="Google Shape;1394;p58">
            <a:extLst>
              <a:ext uri="{FF2B5EF4-FFF2-40B4-BE49-F238E27FC236}">
                <a16:creationId xmlns:a16="http://schemas.microsoft.com/office/drawing/2014/main" id="{2229B2A6-26D5-0F57-4959-7A47558103D7}"/>
              </a:ext>
            </a:extLst>
          </p:cNvPr>
          <p:cNvSpPr txBox="1">
            <a:spLocks/>
          </p:cNvSpPr>
          <p:nvPr/>
        </p:nvSpPr>
        <p:spPr>
          <a:xfrm>
            <a:off x="2051655" y="4076882"/>
            <a:ext cx="1147008" cy="32422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lt1"/>
              </a:buClr>
              <a:buSzPts val="18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1pPr>
            <a:lvl2pPr marL="914400" marR="0" lvl="1"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2pPr>
            <a:lvl3pPr marL="1371600" marR="0" lvl="2"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3pPr>
            <a:lvl4pPr marL="1828800" marR="0" lvl="3"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4pPr>
            <a:lvl5pPr marL="2286000" marR="0" lvl="4"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5pPr>
            <a:lvl6pPr marL="2743200" marR="0" lvl="5"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6pPr>
            <a:lvl7pPr marL="3200400" marR="0" lvl="6"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7pPr>
            <a:lvl8pPr marL="3657600" marR="0" lvl="7"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8pPr>
            <a:lvl9pPr marL="4114800" marR="0" lvl="8"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9pPr>
          </a:lstStyle>
          <a:p>
            <a:pPr marL="0" indent="0">
              <a:spcAft>
                <a:spcPts val="1200"/>
              </a:spcAft>
            </a:pPr>
            <a:r>
              <a:rPr lang="en-US" sz="1100" dirty="0"/>
              <a:t>Nils Wentzell</a:t>
            </a:r>
          </a:p>
        </p:txBody>
      </p:sp>
      <p:pic>
        <p:nvPicPr>
          <p:cNvPr id="19" name="Picture 10" descr="#">
            <a:extLst>
              <a:ext uri="{FF2B5EF4-FFF2-40B4-BE49-F238E27FC236}">
                <a16:creationId xmlns:a16="http://schemas.microsoft.com/office/drawing/2014/main" id="{0A879CFB-9DF5-1D0C-EC27-BEA0737D592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46058" y="3299250"/>
            <a:ext cx="808683" cy="808683"/>
          </a:xfrm>
          <a:prstGeom prst="ellipse">
            <a:avLst/>
          </a:prstGeom>
          <a:noFill/>
          <a:extLst>
            <a:ext uri="{909E8E84-426E-40DD-AFC4-6F175D3DCCD1}">
              <a14:hiddenFill xmlns:a14="http://schemas.microsoft.com/office/drawing/2010/main">
                <a:solidFill>
                  <a:srgbClr val="FFFFFF"/>
                </a:solidFill>
              </a14:hiddenFill>
            </a:ext>
          </a:extLst>
        </p:spPr>
      </p:pic>
      <p:sp>
        <p:nvSpPr>
          <p:cNvPr id="20" name="Google Shape;1394;p58">
            <a:extLst>
              <a:ext uri="{FF2B5EF4-FFF2-40B4-BE49-F238E27FC236}">
                <a16:creationId xmlns:a16="http://schemas.microsoft.com/office/drawing/2014/main" id="{413A9B73-2C6D-2CB2-79A4-2C4DF8245A6B}"/>
              </a:ext>
            </a:extLst>
          </p:cNvPr>
          <p:cNvSpPr txBox="1">
            <a:spLocks/>
          </p:cNvSpPr>
          <p:nvPr/>
        </p:nvSpPr>
        <p:spPr>
          <a:xfrm>
            <a:off x="2903199" y="4076882"/>
            <a:ext cx="1147007" cy="32422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lt1"/>
              </a:buClr>
              <a:buSzPts val="18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1pPr>
            <a:lvl2pPr marL="914400" marR="0" lvl="1"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2pPr>
            <a:lvl3pPr marL="1371600" marR="0" lvl="2"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3pPr>
            <a:lvl4pPr marL="1828800" marR="0" lvl="3"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4pPr>
            <a:lvl5pPr marL="2286000" marR="0" lvl="4"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5pPr>
            <a:lvl6pPr marL="2743200" marR="0" lvl="5"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6pPr>
            <a:lvl7pPr marL="3200400" marR="0" lvl="6"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7pPr>
            <a:lvl8pPr marL="3657600" marR="0" lvl="7"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8pPr>
            <a:lvl9pPr marL="4114800" marR="0" lvl="8"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9pPr>
          </a:lstStyle>
          <a:p>
            <a:pPr marL="0" indent="0">
              <a:spcAft>
                <a:spcPts val="1200"/>
              </a:spcAft>
            </a:pPr>
            <a:r>
              <a:rPr lang="en-US" sz="1100" dirty="0"/>
              <a:t>Alexander Hampel</a:t>
            </a:r>
          </a:p>
        </p:txBody>
      </p:sp>
      <p:sp>
        <p:nvSpPr>
          <p:cNvPr id="21" name="Google Shape;1394;p58">
            <a:extLst>
              <a:ext uri="{FF2B5EF4-FFF2-40B4-BE49-F238E27FC236}">
                <a16:creationId xmlns:a16="http://schemas.microsoft.com/office/drawing/2014/main" id="{D713B117-F632-6DB2-90B8-441881093F24}"/>
              </a:ext>
            </a:extLst>
          </p:cNvPr>
          <p:cNvSpPr txBox="1">
            <a:spLocks/>
          </p:cNvSpPr>
          <p:nvPr/>
        </p:nvSpPr>
        <p:spPr>
          <a:xfrm>
            <a:off x="1997605" y="2932986"/>
            <a:ext cx="2032448" cy="32422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lt1"/>
              </a:buClr>
              <a:buSzPts val="18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1pPr>
            <a:lvl2pPr marL="914400" marR="0" lvl="1"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2pPr>
            <a:lvl3pPr marL="1371600" marR="0" lvl="2"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3pPr>
            <a:lvl4pPr marL="1828800" marR="0" lvl="3"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4pPr>
            <a:lvl5pPr marL="2286000" marR="0" lvl="4"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5pPr>
            <a:lvl6pPr marL="2743200" marR="0" lvl="5"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6pPr>
            <a:lvl7pPr marL="3200400" marR="0" lvl="6"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7pPr>
            <a:lvl8pPr marL="3657600" marR="0" lvl="7"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8pPr>
            <a:lvl9pPr marL="4114800" marR="0" lvl="8"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9pPr>
          </a:lstStyle>
          <a:p>
            <a:pPr marL="0" indent="0">
              <a:spcAft>
                <a:spcPts val="1200"/>
              </a:spcAft>
            </a:pPr>
            <a:r>
              <a:rPr lang="en-US" dirty="0"/>
              <a:t>Data Science team</a:t>
            </a:r>
          </a:p>
        </p:txBody>
      </p:sp>
      <p:sp>
        <p:nvSpPr>
          <p:cNvPr id="22" name="Google Shape;1394;p58">
            <a:extLst>
              <a:ext uri="{FF2B5EF4-FFF2-40B4-BE49-F238E27FC236}">
                <a16:creationId xmlns:a16="http://schemas.microsoft.com/office/drawing/2014/main" id="{EED94B82-BDCB-D40B-E016-D7356F2C093E}"/>
              </a:ext>
            </a:extLst>
          </p:cNvPr>
          <p:cNvSpPr txBox="1">
            <a:spLocks/>
          </p:cNvSpPr>
          <p:nvPr/>
        </p:nvSpPr>
        <p:spPr>
          <a:xfrm>
            <a:off x="4191592" y="2789898"/>
            <a:ext cx="2115856" cy="37142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lt1"/>
              </a:buClr>
              <a:buSzPts val="18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1pPr>
            <a:lvl2pPr marL="914400" marR="0" lvl="1"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2pPr>
            <a:lvl3pPr marL="1371600" marR="0" lvl="2"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3pPr>
            <a:lvl4pPr marL="1828800" marR="0" lvl="3"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4pPr>
            <a:lvl5pPr marL="2286000" marR="0" lvl="4"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5pPr>
            <a:lvl6pPr marL="2743200" marR="0" lvl="5"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6pPr>
            <a:lvl7pPr marL="3200400" marR="0" lvl="6"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7pPr>
            <a:lvl8pPr marL="3657600" marR="0" lvl="7"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8pPr>
            <a:lvl9pPr marL="4114800" marR="0" lvl="8"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9pPr>
          </a:lstStyle>
          <a:p>
            <a:pPr marL="0" indent="0">
              <a:spcAft>
                <a:spcPts val="1200"/>
              </a:spcAft>
            </a:pPr>
            <a:r>
              <a:rPr lang="en-US" dirty="0"/>
              <a:t>Office Colleagues</a:t>
            </a:r>
          </a:p>
        </p:txBody>
      </p:sp>
      <p:pic>
        <p:nvPicPr>
          <p:cNvPr id="23" name="Picture 12" descr="#">
            <a:extLst>
              <a:ext uri="{FF2B5EF4-FFF2-40B4-BE49-F238E27FC236}">
                <a16:creationId xmlns:a16="http://schemas.microsoft.com/office/drawing/2014/main" id="{EC4FB5D9-5773-9949-6F1D-F02B67B980F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08005" y="3163611"/>
            <a:ext cx="649741" cy="649741"/>
          </a:xfrm>
          <a:prstGeom prst="ellipse">
            <a:avLst/>
          </a:prstGeom>
          <a:noFill/>
          <a:extLst>
            <a:ext uri="{909E8E84-426E-40DD-AFC4-6F175D3DCCD1}">
              <a14:hiddenFill xmlns:a14="http://schemas.microsoft.com/office/drawing/2010/main">
                <a:solidFill>
                  <a:srgbClr val="FFFFFF"/>
                </a:solidFill>
              </a14:hiddenFill>
            </a:ext>
          </a:extLst>
        </p:spPr>
      </p:pic>
      <p:pic>
        <p:nvPicPr>
          <p:cNvPr id="24" name="Picture 14" descr="#">
            <a:extLst>
              <a:ext uri="{FF2B5EF4-FFF2-40B4-BE49-F238E27FC236}">
                <a16:creationId xmlns:a16="http://schemas.microsoft.com/office/drawing/2014/main" id="{01FE2AF8-1DF4-1A10-0E44-3DEE87FF59B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924650" y="3140161"/>
            <a:ext cx="649741" cy="649741"/>
          </a:xfrm>
          <a:prstGeom prst="ellipse">
            <a:avLst/>
          </a:prstGeom>
          <a:noFill/>
          <a:extLst>
            <a:ext uri="{909E8E84-426E-40DD-AFC4-6F175D3DCCD1}">
              <a14:hiddenFill xmlns:a14="http://schemas.microsoft.com/office/drawing/2010/main">
                <a:solidFill>
                  <a:srgbClr val="FFFFFF"/>
                </a:solidFill>
              </a14:hiddenFill>
            </a:ext>
          </a:extLst>
        </p:spPr>
      </p:pic>
      <p:pic>
        <p:nvPicPr>
          <p:cNvPr id="25" name="Picture 16" descr="#">
            <a:extLst>
              <a:ext uri="{FF2B5EF4-FFF2-40B4-BE49-F238E27FC236}">
                <a16:creationId xmlns:a16="http://schemas.microsoft.com/office/drawing/2014/main" id="{024331FA-7092-9077-90FB-1961CC06DFA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622850" y="3140160"/>
            <a:ext cx="649742" cy="649742"/>
          </a:xfrm>
          <a:prstGeom prst="ellipse">
            <a:avLst/>
          </a:prstGeom>
          <a:noFill/>
          <a:extLst>
            <a:ext uri="{909E8E84-426E-40DD-AFC4-6F175D3DCCD1}">
              <a14:hiddenFill xmlns:a14="http://schemas.microsoft.com/office/drawing/2010/main">
                <a:solidFill>
                  <a:srgbClr val="FFFFFF"/>
                </a:solidFill>
              </a14:hiddenFill>
            </a:ext>
          </a:extLst>
        </p:spPr>
      </p:pic>
      <p:pic>
        <p:nvPicPr>
          <p:cNvPr id="27" name="Picture 18" descr="#">
            <a:extLst>
              <a:ext uri="{FF2B5EF4-FFF2-40B4-BE49-F238E27FC236}">
                <a16:creationId xmlns:a16="http://schemas.microsoft.com/office/drawing/2014/main" id="{A6CE35A3-596A-A412-36BA-5C9892B1751B}"/>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266202" y="4039996"/>
            <a:ext cx="650644" cy="650644"/>
          </a:xfrm>
          <a:prstGeom prst="ellipse">
            <a:avLst/>
          </a:prstGeom>
          <a:noFill/>
          <a:extLst>
            <a:ext uri="{909E8E84-426E-40DD-AFC4-6F175D3DCCD1}">
              <a14:hiddenFill xmlns:a14="http://schemas.microsoft.com/office/drawing/2010/main">
                <a:solidFill>
                  <a:srgbClr val="FFFFFF"/>
                </a:solidFill>
              </a14:hiddenFill>
            </a:ext>
          </a:extLst>
        </p:spPr>
      </p:pic>
      <p:pic>
        <p:nvPicPr>
          <p:cNvPr id="37" name="Picture 20" descr="#">
            <a:extLst>
              <a:ext uri="{FF2B5EF4-FFF2-40B4-BE49-F238E27FC236}">
                <a16:creationId xmlns:a16="http://schemas.microsoft.com/office/drawing/2014/main" id="{7A60D1DE-11E6-4716-3B3E-7A6846EDEF36}"/>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750467" y="4067547"/>
            <a:ext cx="650644" cy="650644"/>
          </a:xfrm>
          <a:prstGeom prst="ellipse">
            <a:avLst/>
          </a:prstGeom>
          <a:noFill/>
          <a:extLst>
            <a:ext uri="{909E8E84-426E-40DD-AFC4-6F175D3DCCD1}">
              <a14:hiddenFill xmlns:a14="http://schemas.microsoft.com/office/drawing/2010/main">
                <a:solidFill>
                  <a:srgbClr val="FFFFFF"/>
                </a:solidFill>
              </a14:hiddenFill>
            </a:ext>
          </a:extLst>
        </p:spPr>
      </p:pic>
      <p:pic>
        <p:nvPicPr>
          <p:cNvPr id="41" name="Picture 40" descr="A group of people posing for a photo&#10;&#10;Description automatically generated">
            <a:extLst>
              <a:ext uri="{FF2B5EF4-FFF2-40B4-BE49-F238E27FC236}">
                <a16:creationId xmlns:a16="http://schemas.microsoft.com/office/drawing/2014/main" id="{FC621C34-F4E8-4433-EB4C-E04C129C429D}"/>
              </a:ext>
            </a:extLst>
          </p:cNvPr>
          <p:cNvPicPr>
            <a:picLocks noChangeAspect="1"/>
          </p:cNvPicPr>
          <p:nvPr/>
        </p:nvPicPr>
        <p:blipFill>
          <a:blip r:embed="rId13"/>
          <a:stretch>
            <a:fillRect/>
          </a:stretch>
        </p:blipFill>
        <p:spPr>
          <a:xfrm>
            <a:off x="5917399" y="84834"/>
            <a:ext cx="3169181" cy="2376886"/>
          </a:xfrm>
          <a:prstGeom prst="rect">
            <a:avLst/>
          </a:prstGeom>
        </p:spPr>
      </p:pic>
      <p:sp>
        <p:nvSpPr>
          <p:cNvPr id="42" name="Google Shape;1394;p58">
            <a:extLst>
              <a:ext uri="{FF2B5EF4-FFF2-40B4-BE49-F238E27FC236}">
                <a16:creationId xmlns:a16="http://schemas.microsoft.com/office/drawing/2014/main" id="{25F0C73A-D618-CDD8-5AB6-2476B3B2E79C}"/>
              </a:ext>
            </a:extLst>
          </p:cNvPr>
          <p:cNvSpPr txBox="1">
            <a:spLocks/>
          </p:cNvSpPr>
          <p:nvPr/>
        </p:nvSpPr>
        <p:spPr>
          <a:xfrm>
            <a:off x="4146982" y="3724711"/>
            <a:ext cx="808683" cy="31983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lt1"/>
              </a:buClr>
              <a:buSzPts val="18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1pPr>
            <a:lvl2pPr marL="914400" marR="0" lvl="1"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2pPr>
            <a:lvl3pPr marL="1371600" marR="0" lvl="2"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3pPr>
            <a:lvl4pPr marL="1828800" marR="0" lvl="3"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4pPr>
            <a:lvl5pPr marL="2286000" marR="0" lvl="4"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5pPr>
            <a:lvl6pPr marL="2743200" marR="0" lvl="5"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6pPr>
            <a:lvl7pPr marL="3200400" marR="0" lvl="6"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7pPr>
            <a:lvl8pPr marL="3657600" marR="0" lvl="7"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8pPr>
            <a:lvl9pPr marL="4114800" marR="0" lvl="8"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9pPr>
          </a:lstStyle>
          <a:p>
            <a:pPr marL="0" indent="0">
              <a:spcAft>
                <a:spcPts val="1200"/>
              </a:spcAft>
            </a:pPr>
            <a:r>
              <a:rPr lang="en-US" sz="1100" dirty="0"/>
              <a:t>Stewart</a:t>
            </a:r>
          </a:p>
        </p:txBody>
      </p:sp>
      <p:sp>
        <p:nvSpPr>
          <p:cNvPr id="43" name="Google Shape;1394;p58">
            <a:extLst>
              <a:ext uri="{FF2B5EF4-FFF2-40B4-BE49-F238E27FC236}">
                <a16:creationId xmlns:a16="http://schemas.microsoft.com/office/drawing/2014/main" id="{ECA112EF-FAEC-0238-BE75-A6F7F8B67F9F}"/>
              </a:ext>
            </a:extLst>
          </p:cNvPr>
          <p:cNvSpPr txBox="1">
            <a:spLocks/>
          </p:cNvSpPr>
          <p:nvPr/>
        </p:nvSpPr>
        <p:spPr>
          <a:xfrm>
            <a:off x="4919777" y="3701260"/>
            <a:ext cx="808683" cy="31983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lt1"/>
              </a:buClr>
              <a:buSzPts val="18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1pPr>
            <a:lvl2pPr marL="914400" marR="0" lvl="1"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2pPr>
            <a:lvl3pPr marL="1371600" marR="0" lvl="2"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3pPr>
            <a:lvl4pPr marL="1828800" marR="0" lvl="3"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4pPr>
            <a:lvl5pPr marL="2286000" marR="0" lvl="4"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5pPr>
            <a:lvl6pPr marL="2743200" marR="0" lvl="5"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6pPr>
            <a:lvl7pPr marL="3200400" marR="0" lvl="6"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7pPr>
            <a:lvl8pPr marL="3657600" marR="0" lvl="7"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8pPr>
            <a:lvl9pPr marL="4114800" marR="0" lvl="8"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9pPr>
          </a:lstStyle>
          <a:p>
            <a:pPr marL="0" indent="0">
              <a:spcAft>
                <a:spcPts val="1200"/>
              </a:spcAft>
            </a:pPr>
            <a:r>
              <a:rPr lang="en-US" sz="1100" dirty="0" err="1"/>
              <a:t>Jože</a:t>
            </a:r>
            <a:endParaRPr lang="en-US" sz="1100" dirty="0"/>
          </a:p>
        </p:txBody>
      </p:sp>
      <p:sp>
        <p:nvSpPr>
          <p:cNvPr id="44" name="Google Shape;1394;p58">
            <a:extLst>
              <a:ext uri="{FF2B5EF4-FFF2-40B4-BE49-F238E27FC236}">
                <a16:creationId xmlns:a16="http://schemas.microsoft.com/office/drawing/2014/main" id="{E10040E8-6BA3-7506-6B9F-ADB6EC760454}"/>
              </a:ext>
            </a:extLst>
          </p:cNvPr>
          <p:cNvSpPr txBox="1">
            <a:spLocks/>
          </p:cNvSpPr>
          <p:nvPr/>
        </p:nvSpPr>
        <p:spPr>
          <a:xfrm>
            <a:off x="5548422" y="3724711"/>
            <a:ext cx="950807" cy="31983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lt1"/>
              </a:buClr>
              <a:buSzPts val="18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1pPr>
            <a:lvl2pPr marL="914400" marR="0" lvl="1"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2pPr>
            <a:lvl3pPr marL="1371600" marR="0" lvl="2"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3pPr>
            <a:lvl4pPr marL="1828800" marR="0" lvl="3"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4pPr>
            <a:lvl5pPr marL="2286000" marR="0" lvl="4"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5pPr>
            <a:lvl6pPr marL="2743200" marR="0" lvl="5"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6pPr>
            <a:lvl7pPr marL="3200400" marR="0" lvl="6"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7pPr>
            <a:lvl8pPr marL="3657600" marR="0" lvl="7"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8pPr>
            <a:lvl9pPr marL="4114800" marR="0" lvl="8"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9pPr>
          </a:lstStyle>
          <a:p>
            <a:pPr marL="0" indent="0">
              <a:spcAft>
                <a:spcPts val="1200"/>
              </a:spcAft>
            </a:pPr>
            <a:r>
              <a:rPr lang="en-US" sz="1100" dirty="0" err="1"/>
              <a:t>Wladislaw</a:t>
            </a:r>
            <a:endParaRPr lang="en-US" sz="1100" dirty="0"/>
          </a:p>
        </p:txBody>
      </p:sp>
      <p:pic>
        <p:nvPicPr>
          <p:cNvPr id="3" name="Picture 2" descr="A person on a cell phone&#10;&#10;Description automatically generated">
            <a:extLst>
              <a:ext uri="{FF2B5EF4-FFF2-40B4-BE49-F238E27FC236}">
                <a16:creationId xmlns:a16="http://schemas.microsoft.com/office/drawing/2014/main" id="{DC7E6243-4D76-61E2-E43F-00A9337406C6}"/>
              </a:ext>
            </a:extLst>
          </p:cNvPr>
          <p:cNvPicPr>
            <a:picLocks noChangeAspect="1"/>
          </p:cNvPicPr>
          <p:nvPr/>
        </p:nvPicPr>
        <p:blipFill>
          <a:blip r:embed="rId14"/>
          <a:stretch>
            <a:fillRect/>
          </a:stretch>
        </p:blipFill>
        <p:spPr>
          <a:xfrm>
            <a:off x="3556998" y="527111"/>
            <a:ext cx="2277337" cy="2277337"/>
          </a:xfrm>
          <a:prstGeom prst="rect">
            <a:avLst/>
          </a:prstGeom>
        </p:spPr>
      </p:pic>
      <p:sp>
        <p:nvSpPr>
          <p:cNvPr id="45" name="Google Shape;1394;p58">
            <a:extLst>
              <a:ext uri="{FF2B5EF4-FFF2-40B4-BE49-F238E27FC236}">
                <a16:creationId xmlns:a16="http://schemas.microsoft.com/office/drawing/2014/main" id="{953AD34A-1BD4-DAD9-3585-C06F2F8E57A9}"/>
              </a:ext>
            </a:extLst>
          </p:cNvPr>
          <p:cNvSpPr txBox="1">
            <a:spLocks/>
          </p:cNvSpPr>
          <p:nvPr/>
        </p:nvSpPr>
        <p:spPr>
          <a:xfrm>
            <a:off x="4208005" y="4671644"/>
            <a:ext cx="808683" cy="31983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lt1"/>
              </a:buClr>
              <a:buSzPts val="18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1pPr>
            <a:lvl2pPr marL="914400" marR="0" lvl="1"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2pPr>
            <a:lvl3pPr marL="1371600" marR="0" lvl="2"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3pPr>
            <a:lvl4pPr marL="1828800" marR="0" lvl="3"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4pPr>
            <a:lvl5pPr marL="2286000" marR="0" lvl="4"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5pPr>
            <a:lvl6pPr marL="2743200" marR="0" lvl="5"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6pPr>
            <a:lvl7pPr marL="3200400" marR="0" lvl="6"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7pPr>
            <a:lvl8pPr marL="3657600" marR="0" lvl="7"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8pPr>
            <a:lvl9pPr marL="4114800" marR="0" lvl="8"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9pPr>
          </a:lstStyle>
          <a:p>
            <a:pPr marL="0" indent="0">
              <a:spcAft>
                <a:spcPts val="1200"/>
              </a:spcAft>
            </a:pPr>
            <a:r>
              <a:rPr lang="en-US" sz="1100" dirty="0"/>
              <a:t>Jaylyn</a:t>
            </a:r>
          </a:p>
        </p:txBody>
      </p:sp>
      <p:sp>
        <p:nvSpPr>
          <p:cNvPr id="46" name="Google Shape;1394;p58">
            <a:extLst>
              <a:ext uri="{FF2B5EF4-FFF2-40B4-BE49-F238E27FC236}">
                <a16:creationId xmlns:a16="http://schemas.microsoft.com/office/drawing/2014/main" id="{01FE94FD-CC0D-5DBE-57CC-A21472B2A4B4}"/>
              </a:ext>
            </a:extLst>
          </p:cNvPr>
          <p:cNvSpPr txBox="1">
            <a:spLocks/>
          </p:cNvSpPr>
          <p:nvPr/>
        </p:nvSpPr>
        <p:spPr>
          <a:xfrm>
            <a:off x="4954669" y="4773788"/>
            <a:ext cx="808683" cy="31983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lt1"/>
              </a:buClr>
              <a:buSzPts val="18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1pPr>
            <a:lvl2pPr marL="914400" marR="0" lvl="1"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2pPr>
            <a:lvl3pPr marL="1371600" marR="0" lvl="2"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3pPr>
            <a:lvl4pPr marL="1828800" marR="0" lvl="3"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4pPr>
            <a:lvl5pPr marL="2286000" marR="0" lvl="4"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5pPr>
            <a:lvl6pPr marL="2743200" marR="0" lvl="5"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6pPr>
            <a:lvl7pPr marL="3200400" marR="0" lvl="6"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7pPr>
            <a:lvl8pPr marL="3657600" marR="0" lvl="7"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8pPr>
            <a:lvl9pPr marL="4114800" marR="0" lvl="8"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9pPr>
          </a:lstStyle>
          <a:p>
            <a:pPr marL="0" indent="0">
              <a:spcAft>
                <a:spcPts val="1200"/>
              </a:spcAft>
            </a:pPr>
            <a:r>
              <a:rPr lang="en-US" sz="1100" dirty="0"/>
              <a:t>Xavier</a:t>
            </a:r>
          </a:p>
        </p:txBody>
      </p:sp>
      <p:sp>
        <p:nvSpPr>
          <p:cNvPr id="47" name="Google Shape;1394;p58">
            <a:extLst>
              <a:ext uri="{FF2B5EF4-FFF2-40B4-BE49-F238E27FC236}">
                <a16:creationId xmlns:a16="http://schemas.microsoft.com/office/drawing/2014/main" id="{2C7FB6FF-7357-15E6-BC31-2EAC0C51118F}"/>
              </a:ext>
            </a:extLst>
          </p:cNvPr>
          <p:cNvSpPr txBox="1">
            <a:spLocks/>
          </p:cNvSpPr>
          <p:nvPr/>
        </p:nvSpPr>
        <p:spPr>
          <a:xfrm>
            <a:off x="5751437" y="4654599"/>
            <a:ext cx="544775" cy="31983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lt1"/>
              </a:buClr>
              <a:buSzPts val="18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1pPr>
            <a:lvl2pPr marL="914400" marR="0" lvl="1"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2pPr>
            <a:lvl3pPr marL="1371600" marR="0" lvl="2"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3pPr>
            <a:lvl4pPr marL="1828800" marR="0" lvl="3"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4pPr>
            <a:lvl5pPr marL="2286000" marR="0" lvl="4"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5pPr>
            <a:lvl6pPr marL="2743200" marR="0" lvl="5"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6pPr>
            <a:lvl7pPr marL="3200400" marR="0" lvl="6"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7pPr>
            <a:lvl8pPr marL="3657600" marR="0" lvl="7"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8pPr>
            <a:lvl9pPr marL="4114800" marR="0" lvl="8"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9pPr>
          </a:lstStyle>
          <a:p>
            <a:pPr marL="0" indent="0">
              <a:spcAft>
                <a:spcPts val="1200"/>
              </a:spcAft>
            </a:pPr>
            <a:r>
              <a:rPr lang="en-US" sz="1100" dirty="0"/>
              <a:t>Zhen</a:t>
            </a:r>
          </a:p>
        </p:txBody>
      </p:sp>
      <p:sp>
        <p:nvSpPr>
          <p:cNvPr id="48" name="Google Shape;1394;p58">
            <a:extLst>
              <a:ext uri="{FF2B5EF4-FFF2-40B4-BE49-F238E27FC236}">
                <a16:creationId xmlns:a16="http://schemas.microsoft.com/office/drawing/2014/main" id="{BAE8B860-0ED8-42A8-C1F5-7265F7461D07}"/>
              </a:ext>
            </a:extLst>
          </p:cNvPr>
          <p:cNvSpPr txBox="1">
            <a:spLocks/>
          </p:cNvSpPr>
          <p:nvPr/>
        </p:nvSpPr>
        <p:spPr>
          <a:xfrm>
            <a:off x="5833165" y="2421369"/>
            <a:ext cx="2222127" cy="31983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lt1"/>
              </a:buClr>
              <a:buSzPts val="18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1pPr>
            <a:lvl2pPr marL="914400" marR="0" lvl="1"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2pPr>
            <a:lvl3pPr marL="1371600" marR="0" lvl="2"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3pPr>
            <a:lvl4pPr marL="1828800" marR="0" lvl="3"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4pPr>
            <a:lvl5pPr marL="2286000" marR="0" lvl="4"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5pPr>
            <a:lvl6pPr marL="2743200" marR="0" lvl="5"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6pPr>
            <a:lvl7pPr marL="3200400" marR="0" lvl="6"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7pPr>
            <a:lvl8pPr marL="3657600" marR="0" lvl="7"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8pPr>
            <a:lvl9pPr marL="4114800" marR="0" lvl="8"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9pPr>
          </a:lstStyle>
          <a:p>
            <a:pPr marL="0" indent="0">
              <a:spcAft>
                <a:spcPts val="1200"/>
              </a:spcAft>
            </a:pPr>
            <a:r>
              <a:rPr lang="en-US" sz="1100" dirty="0"/>
              <a:t>Simons-NSBP 2023 cohort</a:t>
            </a:r>
          </a:p>
        </p:txBody>
      </p:sp>
      <p:sp>
        <p:nvSpPr>
          <p:cNvPr id="51" name="Google Shape;1394;p58">
            <a:extLst>
              <a:ext uri="{FF2B5EF4-FFF2-40B4-BE49-F238E27FC236}">
                <a16:creationId xmlns:a16="http://schemas.microsoft.com/office/drawing/2014/main" id="{727FA7CD-B25D-36E3-2544-D3E246BE28D4}"/>
              </a:ext>
            </a:extLst>
          </p:cNvPr>
          <p:cNvSpPr txBox="1">
            <a:spLocks/>
          </p:cNvSpPr>
          <p:nvPr/>
        </p:nvSpPr>
        <p:spPr>
          <a:xfrm>
            <a:off x="28831" y="3011723"/>
            <a:ext cx="1938758" cy="1568744"/>
          </a:xfrm>
          <a:prstGeom prst="rect">
            <a:avLst/>
          </a:prstGeom>
          <a:noFill/>
          <a:ln w="19050">
            <a:solidFill>
              <a:schemeClr val="accent1">
                <a:lumMod val="75000"/>
              </a:schemeClr>
            </a:solid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lt1"/>
              </a:buClr>
              <a:buSzPts val="18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1pPr>
            <a:lvl2pPr marL="914400" marR="0" lvl="1"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2pPr>
            <a:lvl3pPr marL="1371600" marR="0" lvl="2"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3pPr>
            <a:lvl4pPr marL="1828800" marR="0" lvl="3"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4pPr>
            <a:lvl5pPr marL="2286000" marR="0" lvl="4"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5pPr>
            <a:lvl6pPr marL="2743200" marR="0" lvl="5"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6pPr>
            <a:lvl7pPr marL="3200400" marR="0" lvl="6"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7pPr>
            <a:lvl8pPr marL="3657600" marR="0" lvl="7"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8pPr>
            <a:lvl9pPr marL="4114800" marR="0" lvl="8"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9pPr>
          </a:lstStyle>
          <a:p>
            <a:pPr marL="0" indent="0">
              <a:spcAft>
                <a:spcPts val="1200"/>
              </a:spcAft>
            </a:pPr>
            <a:endParaRPr lang="en-US" dirty="0"/>
          </a:p>
        </p:txBody>
      </p:sp>
      <p:sp>
        <p:nvSpPr>
          <p:cNvPr id="53" name="Google Shape;1394;p58">
            <a:extLst>
              <a:ext uri="{FF2B5EF4-FFF2-40B4-BE49-F238E27FC236}">
                <a16:creationId xmlns:a16="http://schemas.microsoft.com/office/drawing/2014/main" id="{A7508DBB-0883-407E-2C0A-6E61F09FEE9C}"/>
              </a:ext>
            </a:extLst>
          </p:cNvPr>
          <p:cNvSpPr txBox="1">
            <a:spLocks/>
          </p:cNvSpPr>
          <p:nvPr/>
        </p:nvSpPr>
        <p:spPr>
          <a:xfrm>
            <a:off x="2066897" y="2989605"/>
            <a:ext cx="1938758" cy="1568744"/>
          </a:xfrm>
          <a:prstGeom prst="rect">
            <a:avLst/>
          </a:prstGeom>
          <a:noFill/>
          <a:ln w="19050">
            <a:solidFill>
              <a:schemeClr val="accent1">
                <a:lumMod val="75000"/>
              </a:schemeClr>
            </a:solid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lt1"/>
              </a:buClr>
              <a:buSzPts val="18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1pPr>
            <a:lvl2pPr marL="914400" marR="0" lvl="1"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2pPr>
            <a:lvl3pPr marL="1371600" marR="0" lvl="2"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3pPr>
            <a:lvl4pPr marL="1828800" marR="0" lvl="3"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4pPr>
            <a:lvl5pPr marL="2286000" marR="0" lvl="4"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5pPr>
            <a:lvl6pPr marL="2743200" marR="0" lvl="5"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6pPr>
            <a:lvl7pPr marL="3200400" marR="0" lvl="6"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7pPr>
            <a:lvl8pPr marL="3657600" marR="0" lvl="7"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8pPr>
            <a:lvl9pPr marL="4114800" marR="0" lvl="8"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9pPr>
          </a:lstStyle>
          <a:p>
            <a:pPr marL="0" indent="0">
              <a:spcAft>
                <a:spcPts val="1200"/>
              </a:spcAft>
            </a:pPr>
            <a:endParaRPr lang="en-US" dirty="0"/>
          </a:p>
        </p:txBody>
      </p:sp>
      <p:pic>
        <p:nvPicPr>
          <p:cNvPr id="54" name="Picture 53" descr="A logo with text and a triangle in center&#10;&#10;Description automatically generated">
            <a:extLst>
              <a:ext uri="{FF2B5EF4-FFF2-40B4-BE49-F238E27FC236}">
                <a16:creationId xmlns:a16="http://schemas.microsoft.com/office/drawing/2014/main" id="{EF1143D0-3134-D8DE-B426-73D244E2053F}"/>
              </a:ext>
            </a:extLst>
          </p:cNvPr>
          <p:cNvPicPr>
            <a:picLocks noChangeAspect="1"/>
          </p:cNvPicPr>
          <p:nvPr/>
        </p:nvPicPr>
        <p:blipFill>
          <a:blip r:embed="rId15"/>
          <a:stretch>
            <a:fillRect/>
          </a:stretch>
        </p:blipFill>
        <p:spPr>
          <a:xfrm>
            <a:off x="6610596" y="3197539"/>
            <a:ext cx="962179" cy="962179"/>
          </a:xfrm>
          <a:prstGeom prst="rect">
            <a:avLst/>
          </a:prstGeom>
        </p:spPr>
      </p:pic>
      <p:pic>
        <p:nvPicPr>
          <p:cNvPr id="55" name="Picture 22" descr="Five Past Members Selected as 2022 Simons Investigators - IAS News |  Institute for Advanced Study">
            <a:extLst>
              <a:ext uri="{FF2B5EF4-FFF2-40B4-BE49-F238E27FC236}">
                <a16:creationId xmlns:a16="http://schemas.microsoft.com/office/drawing/2014/main" id="{67EAE834-A70E-7E58-E4E4-1EE44B0D67D8}"/>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523133" y="3246099"/>
            <a:ext cx="1002944" cy="774992"/>
          </a:xfrm>
          <a:prstGeom prst="ellipse">
            <a:avLst/>
          </a:prstGeom>
          <a:noFill/>
          <a:extLst>
            <a:ext uri="{909E8E84-426E-40DD-AFC4-6F175D3DCCD1}">
              <a14:hiddenFill xmlns:a14="http://schemas.microsoft.com/office/drawing/2010/main">
                <a:solidFill>
                  <a:srgbClr val="FFFFFF"/>
                </a:solidFill>
              </a14:hiddenFill>
            </a:ext>
          </a:extLst>
        </p:spPr>
      </p:pic>
      <p:pic>
        <p:nvPicPr>
          <p:cNvPr id="56" name="Picture 55" descr="A black background with white text&#10;&#10;Description automatically generated">
            <a:extLst>
              <a:ext uri="{FF2B5EF4-FFF2-40B4-BE49-F238E27FC236}">
                <a16:creationId xmlns:a16="http://schemas.microsoft.com/office/drawing/2014/main" id="{23502195-0146-F4F7-D6FD-ECB14356336B}"/>
              </a:ext>
            </a:extLst>
          </p:cNvPr>
          <p:cNvPicPr>
            <a:picLocks noChangeAspect="1"/>
          </p:cNvPicPr>
          <p:nvPr/>
        </p:nvPicPr>
        <p:blipFill>
          <a:blip r:embed="rId17"/>
          <a:stretch>
            <a:fillRect/>
          </a:stretch>
        </p:blipFill>
        <p:spPr>
          <a:xfrm>
            <a:off x="6712095" y="4185134"/>
            <a:ext cx="1806550" cy="540222"/>
          </a:xfrm>
          <a:prstGeom prst="rect">
            <a:avLst/>
          </a:prstGeom>
        </p:spPr>
      </p:pic>
      <p:sp>
        <p:nvSpPr>
          <p:cNvPr id="57" name="Google Shape;1394;p58">
            <a:extLst>
              <a:ext uri="{FF2B5EF4-FFF2-40B4-BE49-F238E27FC236}">
                <a16:creationId xmlns:a16="http://schemas.microsoft.com/office/drawing/2014/main" id="{14C28B96-7E88-D206-A1B4-7AD77FBB490A}"/>
              </a:ext>
            </a:extLst>
          </p:cNvPr>
          <p:cNvSpPr txBox="1">
            <a:spLocks/>
          </p:cNvSpPr>
          <p:nvPr/>
        </p:nvSpPr>
        <p:spPr>
          <a:xfrm>
            <a:off x="6782984" y="2879827"/>
            <a:ext cx="2371236" cy="51121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lt1"/>
              </a:buClr>
              <a:buSzPts val="18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1pPr>
            <a:lvl2pPr marL="914400" marR="0" lvl="1"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2pPr>
            <a:lvl3pPr marL="1371600" marR="0" lvl="2"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3pPr>
            <a:lvl4pPr marL="1828800" marR="0" lvl="3"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4pPr>
            <a:lvl5pPr marL="2286000" marR="0" lvl="4"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5pPr>
            <a:lvl6pPr marL="2743200" marR="0" lvl="5"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6pPr>
            <a:lvl7pPr marL="3200400" marR="0" lvl="6"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7pPr>
            <a:lvl8pPr marL="3657600" marR="0" lvl="7"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8pPr>
            <a:lvl9pPr marL="4114800" marR="0" lvl="8"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9pPr>
          </a:lstStyle>
          <a:p>
            <a:pPr marL="0" indent="0">
              <a:spcAft>
                <a:spcPts val="1200"/>
              </a:spcAft>
            </a:pPr>
            <a:r>
              <a:rPr lang="en-US" dirty="0"/>
              <a:t>Organizations</a:t>
            </a:r>
          </a:p>
        </p:txBody>
      </p:sp>
      <p:cxnSp>
        <p:nvCxnSpPr>
          <p:cNvPr id="2" name="Curved Connector 1">
            <a:extLst>
              <a:ext uri="{FF2B5EF4-FFF2-40B4-BE49-F238E27FC236}">
                <a16:creationId xmlns:a16="http://schemas.microsoft.com/office/drawing/2014/main" id="{1DBED3FF-E3C4-0F61-1E2D-3C77FEA28E1B}"/>
              </a:ext>
            </a:extLst>
          </p:cNvPr>
          <p:cNvCxnSpPr>
            <a:cxnSpLocks/>
            <a:endCxn id="56" idx="3"/>
          </p:cNvCxnSpPr>
          <p:nvPr/>
        </p:nvCxnSpPr>
        <p:spPr>
          <a:xfrm rot="16200000" flipH="1">
            <a:off x="8204942" y="4141542"/>
            <a:ext cx="594072" cy="33334"/>
          </a:xfrm>
          <a:prstGeom prst="curvedConnector4">
            <a:avLst>
              <a:gd name="adj1" fmla="val 27266"/>
              <a:gd name="adj2" fmla="val 955466"/>
            </a:avLst>
          </a:prstGeom>
          <a:ln w="19050">
            <a:tailEnd type="triangle"/>
          </a:ln>
        </p:spPr>
        <p:style>
          <a:lnRef idx="1">
            <a:schemeClr val="accent1"/>
          </a:lnRef>
          <a:fillRef idx="0">
            <a:schemeClr val="accent1"/>
          </a:fillRef>
          <a:effectRef idx="0">
            <a:schemeClr val="accent1"/>
          </a:effectRef>
          <a:fontRef idx="minor">
            <a:schemeClr val="tx1"/>
          </a:fontRef>
        </p:style>
      </p:cxnSp>
      <p:pic>
        <p:nvPicPr>
          <p:cNvPr id="5" name="Picture 4" descr="A person wearing glasses and a grey jacket&#10;&#10;Description automatically generated">
            <a:extLst>
              <a:ext uri="{FF2B5EF4-FFF2-40B4-BE49-F238E27FC236}">
                <a16:creationId xmlns:a16="http://schemas.microsoft.com/office/drawing/2014/main" id="{5B3EBB2F-E7A1-23BF-8BEA-282F67E41F41}"/>
              </a:ext>
            </a:extLst>
          </p:cNvPr>
          <p:cNvPicPr>
            <a:picLocks noChangeAspect="1"/>
          </p:cNvPicPr>
          <p:nvPr/>
        </p:nvPicPr>
        <p:blipFill>
          <a:blip r:embed="rId18"/>
          <a:stretch>
            <a:fillRect/>
          </a:stretch>
        </p:blipFill>
        <p:spPr>
          <a:xfrm>
            <a:off x="4996751" y="4021091"/>
            <a:ext cx="544775" cy="788474"/>
          </a:xfrm>
          <a:prstGeom prst="rect">
            <a:avLst/>
          </a:prstGeom>
        </p:spPr>
      </p:pic>
      <p:sp>
        <p:nvSpPr>
          <p:cNvPr id="6" name="Google Shape;1394;p58">
            <a:extLst>
              <a:ext uri="{FF2B5EF4-FFF2-40B4-BE49-F238E27FC236}">
                <a16:creationId xmlns:a16="http://schemas.microsoft.com/office/drawing/2014/main" id="{64692CE1-4894-9E06-68E1-79FDAF6BCA22}"/>
              </a:ext>
            </a:extLst>
          </p:cNvPr>
          <p:cNvSpPr txBox="1">
            <a:spLocks/>
          </p:cNvSpPr>
          <p:nvPr/>
        </p:nvSpPr>
        <p:spPr>
          <a:xfrm>
            <a:off x="4096339" y="2867696"/>
            <a:ext cx="2409785" cy="2175956"/>
          </a:xfrm>
          <a:prstGeom prst="rect">
            <a:avLst/>
          </a:prstGeom>
          <a:noFill/>
          <a:ln w="19050">
            <a:solidFill>
              <a:schemeClr val="accent1">
                <a:lumMod val="75000"/>
              </a:schemeClr>
            </a:solid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lt1"/>
              </a:buClr>
              <a:buSzPts val="18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1pPr>
            <a:lvl2pPr marL="914400" marR="0" lvl="1"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2pPr>
            <a:lvl3pPr marL="1371600" marR="0" lvl="2"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3pPr>
            <a:lvl4pPr marL="1828800" marR="0" lvl="3"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4pPr>
            <a:lvl5pPr marL="2286000" marR="0" lvl="4"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5pPr>
            <a:lvl6pPr marL="2743200" marR="0" lvl="5"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6pPr>
            <a:lvl7pPr marL="3200400" marR="0" lvl="6"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7pPr>
            <a:lvl8pPr marL="3657600" marR="0" lvl="7"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8pPr>
            <a:lvl9pPr marL="4114800" marR="0" lvl="8"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9pPr>
          </a:lstStyle>
          <a:p>
            <a:pPr marL="0" indent="0">
              <a:spcAft>
                <a:spcPts val="1200"/>
              </a:spcAft>
            </a:pPr>
            <a:endParaRPr lang="en-US" dirty="0"/>
          </a:p>
        </p:txBody>
      </p:sp>
      <p:sp>
        <p:nvSpPr>
          <p:cNvPr id="7" name="Google Shape;1394;p58">
            <a:extLst>
              <a:ext uri="{FF2B5EF4-FFF2-40B4-BE49-F238E27FC236}">
                <a16:creationId xmlns:a16="http://schemas.microsoft.com/office/drawing/2014/main" id="{B6BCC9F7-D36E-6394-1768-55ADD4536043}"/>
              </a:ext>
            </a:extLst>
          </p:cNvPr>
          <p:cNvSpPr txBox="1">
            <a:spLocks/>
          </p:cNvSpPr>
          <p:nvPr/>
        </p:nvSpPr>
        <p:spPr>
          <a:xfrm>
            <a:off x="6584308" y="2867696"/>
            <a:ext cx="2409785" cy="2175956"/>
          </a:xfrm>
          <a:prstGeom prst="rect">
            <a:avLst/>
          </a:prstGeom>
          <a:noFill/>
          <a:ln w="19050">
            <a:solidFill>
              <a:schemeClr val="accent1">
                <a:lumMod val="75000"/>
              </a:schemeClr>
            </a:solid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lt1"/>
              </a:buClr>
              <a:buSzPts val="18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1pPr>
            <a:lvl2pPr marL="914400" marR="0" lvl="1"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2pPr>
            <a:lvl3pPr marL="1371600" marR="0" lvl="2"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3pPr>
            <a:lvl4pPr marL="1828800" marR="0" lvl="3"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4pPr>
            <a:lvl5pPr marL="2286000" marR="0" lvl="4"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5pPr>
            <a:lvl6pPr marL="2743200" marR="0" lvl="5"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6pPr>
            <a:lvl7pPr marL="3200400" marR="0" lvl="6"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7pPr>
            <a:lvl8pPr marL="3657600" marR="0" lvl="7"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8pPr>
            <a:lvl9pPr marL="4114800" marR="0" lvl="8"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9pPr>
          </a:lstStyle>
          <a:p>
            <a:pPr marL="0" indent="0">
              <a:spcAft>
                <a:spcPts val="1200"/>
              </a:spcAft>
            </a:pPr>
            <a:endParaRPr lang="en-US" dirty="0"/>
          </a:p>
        </p:txBody>
      </p:sp>
    </p:spTree>
    <p:extLst>
      <p:ext uri="{BB962C8B-B14F-4D97-AF65-F5344CB8AC3E}">
        <p14:creationId xmlns:p14="http://schemas.microsoft.com/office/powerpoint/2010/main" val="38863527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392"/>
        <p:cNvGrpSpPr/>
        <p:nvPr/>
      </p:nvGrpSpPr>
      <p:grpSpPr>
        <a:xfrm>
          <a:off x="0" y="0"/>
          <a:ext cx="0" cy="0"/>
          <a:chOff x="0" y="0"/>
          <a:chExt cx="0" cy="0"/>
        </a:xfrm>
      </p:grpSpPr>
      <p:sp>
        <p:nvSpPr>
          <p:cNvPr id="1395" name="Google Shape;1395;p58"/>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01.</a:t>
            </a:r>
            <a:endParaRPr dirty="0"/>
          </a:p>
        </p:txBody>
      </p:sp>
      <p:sp>
        <p:nvSpPr>
          <p:cNvPr id="1393" name="Google Shape;1393;p58"/>
          <p:cNvSpPr txBox="1">
            <a:spLocks noGrp="1"/>
          </p:cNvSpPr>
          <p:nvPr>
            <p:ph type="title" idx="2"/>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MOTIVATION &amp; AIM</a:t>
            </a:r>
            <a:endParaRPr dirty="0"/>
          </a:p>
        </p:txBody>
      </p:sp>
      <p:sp>
        <p:nvSpPr>
          <p:cNvPr id="1394" name="Google Shape;1394;p58"/>
          <p:cNvSpPr txBox="1">
            <a:spLocks noGrp="1"/>
          </p:cNvSpPr>
          <p:nvPr>
            <p:ph type="subTitle" idx="1"/>
          </p:nvPr>
        </p:nvSpPr>
        <p:spPr>
          <a:xfrm>
            <a:off x="3521413" y="3266100"/>
            <a:ext cx="4902612" cy="7446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dirty="0"/>
              <a:t>Whom do you serve?</a:t>
            </a:r>
          </a:p>
          <a:p>
            <a:pPr marL="0" lvl="0" indent="0" algn="l" rtl="0">
              <a:spcBef>
                <a:spcPts val="0"/>
              </a:spcBef>
              <a:spcAft>
                <a:spcPts val="1200"/>
              </a:spcAft>
              <a:buNone/>
            </a:pPr>
            <a:r>
              <a:rPr lang="en" dirty="0"/>
              <a:t>A brief take on the tight-binding model.</a:t>
            </a:r>
          </a:p>
        </p:txBody>
      </p:sp>
      <p:pic>
        <p:nvPicPr>
          <p:cNvPr id="1400" name="Google Shape;1400;p58"/>
          <p:cNvPicPr preferRelativeResize="0"/>
          <p:nvPr/>
        </p:nvPicPr>
        <p:blipFill rotWithShape="1">
          <a:blip r:embed="rId4">
            <a:alphaModFix/>
          </a:blip>
          <a:srcRect r="53585"/>
          <a:stretch/>
        </p:blipFill>
        <p:spPr>
          <a:xfrm>
            <a:off x="1070107" y="1159887"/>
            <a:ext cx="2315026" cy="3740825"/>
          </a:xfrm>
          <a:prstGeom prst="rect">
            <a:avLst/>
          </a:prstGeom>
          <a:noFill/>
          <a:ln>
            <a:noFill/>
          </a:ln>
        </p:spPr>
      </p:pic>
      <p:pic>
        <p:nvPicPr>
          <p:cNvPr id="3" name="Graphic 2">
            <a:extLst>
              <a:ext uri="{FF2B5EF4-FFF2-40B4-BE49-F238E27FC236}">
                <a16:creationId xmlns:a16="http://schemas.microsoft.com/office/drawing/2014/main" id="{5F7C1B82-2729-9185-1B7F-473871100C9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597661" y="3266100"/>
            <a:ext cx="375058" cy="465072"/>
          </a:xfrm>
          <a:prstGeom prst="rect">
            <a:avLst/>
          </a:prstGeom>
        </p:spPr>
      </p:pic>
      <p:pic>
        <p:nvPicPr>
          <p:cNvPr id="4" name="Graphic 3">
            <a:extLst>
              <a:ext uri="{FF2B5EF4-FFF2-40B4-BE49-F238E27FC236}">
                <a16:creationId xmlns:a16="http://schemas.microsoft.com/office/drawing/2014/main" id="{03B56CB9-1A31-8480-071D-C75CB54421E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44079" y="144396"/>
            <a:ext cx="952500" cy="1181100"/>
          </a:xfrm>
          <a:prstGeom prst="rect">
            <a:avLst/>
          </a:prstGeom>
        </p:spPr>
      </p:pic>
      <p:pic>
        <p:nvPicPr>
          <p:cNvPr id="7" name="Graphic 6">
            <a:extLst>
              <a:ext uri="{FF2B5EF4-FFF2-40B4-BE49-F238E27FC236}">
                <a16:creationId xmlns:a16="http://schemas.microsoft.com/office/drawing/2014/main" id="{DC88443D-FBFA-29C5-BDBB-B23EB7CCF46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323108" y="202009"/>
            <a:ext cx="952500" cy="1181100"/>
          </a:xfrm>
          <a:prstGeom prst="rect">
            <a:avLst/>
          </a:prstGeom>
        </p:spPr>
      </p:pic>
      <p:sp>
        <p:nvSpPr>
          <p:cNvPr id="9" name="Google Shape;1438;p59">
            <a:hlinkClick r:id="" action="ppaction://hlinkshowjump?jump=previousslide"/>
            <a:extLst>
              <a:ext uri="{FF2B5EF4-FFF2-40B4-BE49-F238E27FC236}">
                <a16:creationId xmlns:a16="http://schemas.microsoft.com/office/drawing/2014/main" id="{02E42924-7551-F262-12F4-30EC2F82DF41}"/>
              </a:ext>
            </a:extLst>
          </p:cNvPr>
          <p:cNvSpPr/>
          <p:nvPr/>
        </p:nvSpPr>
        <p:spPr>
          <a:xfrm rot="2700000">
            <a:off x="203341" y="2160415"/>
            <a:ext cx="233770" cy="233770"/>
          </a:xfrm>
          <a:prstGeom prst="halfFrame">
            <a:avLst>
              <a:gd name="adj1" fmla="val 11354"/>
              <a:gd name="adj2" fmla="val 10736"/>
            </a:avLst>
          </a:pr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439;p59">
            <a:hlinkClick r:id="rId11" action="ppaction://hlinksldjump"/>
            <a:extLst>
              <a:ext uri="{FF2B5EF4-FFF2-40B4-BE49-F238E27FC236}">
                <a16:creationId xmlns:a16="http://schemas.microsoft.com/office/drawing/2014/main" id="{0A444132-A2FE-F148-CC75-7E01D43DFF96}"/>
              </a:ext>
            </a:extLst>
          </p:cNvPr>
          <p:cNvSpPr/>
          <p:nvPr/>
        </p:nvSpPr>
        <p:spPr>
          <a:xfrm>
            <a:off x="154951" y="2828154"/>
            <a:ext cx="489128" cy="342600"/>
          </a:xfrm>
          <a:prstGeom prst="frame">
            <a:avLst>
              <a:gd name="adj1" fmla="val 6852"/>
            </a:avLst>
          </a:prstGeom>
          <a:gradFill>
            <a:gsLst>
              <a:gs pos="0">
                <a:srgbClr val="B45F06"/>
              </a:gs>
              <a:gs pos="100000">
                <a:srgbClr val="F1C232"/>
              </a:gs>
            </a:gsLst>
            <a:lin ang="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dirty="0">
                <a:solidFill>
                  <a:schemeClr val="lt1"/>
                </a:solidFill>
                <a:uFill>
                  <a:noFill/>
                </a:uFill>
                <a:latin typeface="Teko"/>
                <a:ea typeface="Teko"/>
                <a:cs typeface="Teko"/>
                <a:sym typeface="Teko"/>
              </a:rPr>
              <a:t>20</a:t>
            </a:r>
            <a:endParaRPr sz="2500" dirty="0">
              <a:solidFill>
                <a:schemeClr val="lt1"/>
              </a:solidFill>
              <a:latin typeface="Teko"/>
              <a:ea typeface="Teko"/>
              <a:cs typeface="Teko"/>
              <a:sym typeface="Teko"/>
            </a:endParaRPr>
          </a:p>
        </p:txBody>
      </p:sp>
      <p:sp>
        <p:nvSpPr>
          <p:cNvPr id="11" name="Google Shape;1440;p59">
            <a:hlinkClick r:id="rId12" action="ppaction://hlinksldjump"/>
            <a:extLst>
              <a:ext uri="{FF2B5EF4-FFF2-40B4-BE49-F238E27FC236}">
                <a16:creationId xmlns:a16="http://schemas.microsoft.com/office/drawing/2014/main" id="{D21D0A2A-40A9-A48A-79BF-2109A4425165}"/>
              </a:ext>
            </a:extLst>
          </p:cNvPr>
          <p:cNvSpPr/>
          <p:nvPr/>
        </p:nvSpPr>
        <p:spPr>
          <a:xfrm>
            <a:off x="151289" y="2370479"/>
            <a:ext cx="335100" cy="342600"/>
          </a:xfrm>
          <a:prstGeom prst="frame">
            <a:avLst>
              <a:gd name="adj1" fmla="val 6852"/>
            </a:avLst>
          </a:prstGeom>
          <a:gradFill>
            <a:gsLst>
              <a:gs pos="0">
                <a:srgbClr val="B45F06"/>
              </a:gs>
              <a:gs pos="100000">
                <a:srgbClr val="F1C232"/>
              </a:gs>
            </a:gsLst>
            <a:lin ang="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dirty="0">
                <a:solidFill>
                  <a:schemeClr val="lt1"/>
                </a:solidFill>
                <a:uFill>
                  <a:noFill/>
                </a:uFill>
                <a:latin typeface="Teko"/>
                <a:ea typeface="Teko"/>
                <a:cs typeface="Teko"/>
                <a:sym typeface="Teko"/>
              </a:rPr>
              <a:t>2</a:t>
            </a:r>
            <a:endParaRPr sz="2500" dirty="0">
              <a:solidFill>
                <a:schemeClr val="lt1"/>
              </a:solidFill>
              <a:latin typeface="Teko"/>
              <a:ea typeface="Teko"/>
              <a:cs typeface="Teko"/>
              <a:sym typeface="Teko"/>
            </a:endParaRPr>
          </a:p>
        </p:txBody>
      </p:sp>
      <p:sp>
        <p:nvSpPr>
          <p:cNvPr id="12" name="Google Shape;1441;p59">
            <a:hlinkClick r:id="" action="ppaction://hlinkshowjump?jump=nextslide"/>
            <a:extLst>
              <a:ext uri="{FF2B5EF4-FFF2-40B4-BE49-F238E27FC236}">
                <a16:creationId xmlns:a16="http://schemas.microsoft.com/office/drawing/2014/main" id="{0994EB99-B64C-50AA-7DF9-EA146B2546C2}"/>
              </a:ext>
            </a:extLst>
          </p:cNvPr>
          <p:cNvSpPr/>
          <p:nvPr/>
        </p:nvSpPr>
        <p:spPr>
          <a:xfrm rot="-8100000">
            <a:off x="203341" y="3166315"/>
            <a:ext cx="233770" cy="233770"/>
          </a:xfrm>
          <a:prstGeom prst="halfFrame">
            <a:avLst>
              <a:gd name="adj1" fmla="val 11354"/>
              <a:gd name="adj2" fmla="val 10736"/>
            </a:avLst>
          </a:pr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overrideClrMapping bg1="lt1" tx1="dk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48E547F-F45E-15A4-454D-278C8543111A}"/>
              </a:ext>
            </a:extLst>
          </p:cNvPr>
          <p:cNvSpPr>
            <a:spLocks noGrp="1"/>
          </p:cNvSpPr>
          <p:nvPr>
            <p:ph type="title" idx="2"/>
          </p:nvPr>
        </p:nvSpPr>
        <p:spPr>
          <a:xfrm>
            <a:off x="755916" y="268364"/>
            <a:ext cx="2317221" cy="617756"/>
          </a:xfrm>
        </p:spPr>
        <p:txBody>
          <a:bodyPr/>
          <a:lstStyle/>
          <a:p>
            <a:r>
              <a:rPr lang="en-US" dirty="0"/>
              <a:t>References</a:t>
            </a:r>
          </a:p>
        </p:txBody>
      </p:sp>
      <p:sp>
        <p:nvSpPr>
          <p:cNvPr id="4" name="Subtitle 3">
            <a:extLst>
              <a:ext uri="{FF2B5EF4-FFF2-40B4-BE49-F238E27FC236}">
                <a16:creationId xmlns:a16="http://schemas.microsoft.com/office/drawing/2014/main" id="{9F933CB9-E9F4-066E-EB45-B69D5FD17656}"/>
              </a:ext>
            </a:extLst>
          </p:cNvPr>
          <p:cNvSpPr>
            <a:spLocks noGrp="1"/>
          </p:cNvSpPr>
          <p:nvPr>
            <p:ph type="subTitle" idx="1"/>
          </p:nvPr>
        </p:nvSpPr>
        <p:spPr>
          <a:xfrm>
            <a:off x="429806" y="886120"/>
            <a:ext cx="8284388" cy="3862172"/>
          </a:xfrm>
        </p:spPr>
        <p:txBody>
          <a:bodyPr/>
          <a:lstStyle/>
          <a:p>
            <a:r>
              <a:rPr lang="en-US" sz="1100" dirty="0">
                <a:effectLst/>
              </a:rPr>
              <a:t>S. Cheong, J. Thompson, and Z. Fisk, “Properties of La2CuO4 and Related Compounds,” </a:t>
            </a:r>
            <a:r>
              <a:rPr lang="en-US" sz="1100" dirty="0" err="1">
                <a:effectLst/>
              </a:rPr>
              <a:t>Physica</a:t>
            </a:r>
            <a:r>
              <a:rPr lang="en-US" sz="1100" dirty="0">
                <a:effectLst/>
              </a:rPr>
              <a:t> C: Superconductivity </a:t>
            </a:r>
            <a:r>
              <a:rPr lang="en-US" sz="1100" b="1" dirty="0">
                <a:effectLst/>
              </a:rPr>
              <a:t>158</a:t>
            </a:r>
            <a:r>
              <a:rPr lang="en-US" sz="1100" dirty="0">
                <a:effectLst/>
              </a:rPr>
              <a:t>, 109–126 (1989).</a:t>
            </a:r>
          </a:p>
          <a:p>
            <a:endParaRPr lang="en-US" sz="1100" dirty="0"/>
          </a:p>
          <a:p>
            <a:r>
              <a:rPr lang="en-US" sz="1100" dirty="0">
                <a:effectLst/>
              </a:rPr>
              <a:t>A. Einstein, “Concepts in Condensed Matter Physics: Tutorial I,” (n.d.).</a:t>
            </a:r>
          </a:p>
          <a:p>
            <a:endParaRPr lang="en-US" sz="1100" baseline="30000" dirty="0"/>
          </a:p>
          <a:p>
            <a:r>
              <a:rPr lang="en-US" sz="1100" dirty="0">
                <a:effectLst/>
              </a:rPr>
              <a:t>J. Kaye, S. Beck, A. Barnett, L. Van Muñoz, and O. </a:t>
            </a:r>
            <a:r>
              <a:rPr lang="en-US" sz="1100" dirty="0" err="1">
                <a:effectLst/>
              </a:rPr>
              <a:t>Parcollet</a:t>
            </a:r>
            <a:r>
              <a:rPr lang="en-US" sz="1100" dirty="0">
                <a:effectLst/>
              </a:rPr>
              <a:t>, “Automatic, high-order, and adaptive algorithms for Brillouin zone integration,” (2023).</a:t>
            </a:r>
          </a:p>
          <a:p>
            <a:endParaRPr lang="en-US" sz="1100" dirty="0"/>
          </a:p>
          <a:p>
            <a:r>
              <a:rPr lang="en-US" sz="1100" dirty="0">
                <a:effectLst/>
              </a:rPr>
              <a:t>M.P. Marder, </a:t>
            </a:r>
            <a:r>
              <a:rPr lang="en-US" sz="1100" i="1" dirty="0">
                <a:effectLst/>
              </a:rPr>
              <a:t>Condensed Matter Physics</a:t>
            </a:r>
            <a:r>
              <a:rPr lang="en-US" sz="1100" dirty="0">
                <a:effectLst/>
              </a:rPr>
              <a:t>, 2nd ed (Wiley, Hoboken, N.J, 2010).</a:t>
            </a:r>
          </a:p>
          <a:p>
            <a:endParaRPr lang="en-US" sz="1100" dirty="0"/>
          </a:p>
          <a:p>
            <a:r>
              <a:rPr lang="en-US" sz="1100" dirty="0">
                <a:effectLst/>
              </a:rPr>
              <a:t>Quick Quantum, “Tight Binding Model – </a:t>
            </a:r>
            <a:r>
              <a:rPr lang="en-US" sz="1100" dirty="0" err="1">
                <a:effectLst/>
              </a:rPr>
              <a:t>QuickQuantum.co.uk</a:t>
            </a:r>
            <a:r>
              <a:rPr lang="en-US" sz="1100" dirty="0">
                <a:effectLst/>
              </a:rPr>
              <a:t>,” (n.d.).</a:t>
            </a:r>
          </a:p>
          <a:p>
            <a:endParaRPr lang="en-US" sz="1100" baseline="30000" dirty="0"/>
          </a:p>
          <a:p>
            <a:r>
              <a:rPr lang="en-US" sz="1100" dirty="0">
                <a:effectLst/>
              </a:rPr>
              <a:t>M. Roy, “The Tight Binding Method,” Rutgers University </a:t>
            </a:r>
            <a:r>
              <a:rPr lang="en-US" sz="1100" b="1" dirty="0">
                <a:effectLst/>
              </a:rPr>
              <a:t>5</a:t>
            </a:r>
            <a:r>
              <a:rPr lang="en-US" sz="1100" dirty="0">
                <a:effectLst/>
              </a:rPr>
              <a:t>, 57 (2015).</a:t>
            </a:r>
          </a:p>
          <a:p>
            <a:endParaRPr lang="en-US" sz="1100" dirty="0"/>
          </a:p>
          <a:p>
            <a:r>
              <a:rPr lang="en-US" sz="1100" dirty="0">
                <a:effectLst/>
              </a:rPr>
              <a:t>R. </a:t>
            </a:r>
            <a:r>
              <a:rPr lang="en-US" sz="1100" dirty="0" err="1">
                <a:effectLst/>
              </a:rPr>
              <a:t>Scalettar</a:t>
            </a:r>
            <a:r>
              <a:rPr lang="en-US" sz="1100" dirty="0">
                <a:effectLst/>
              </a:rPr>
              <a:t>, “An Introduction to the Hubbard Hamiltonian,” Quantum Materials: Experiments and Theory </a:t>
            </a:r>
            <a:r>
              <a:rPr lang="en-US" sz="1100" b="1" dirty="0">
                <a:effectLst/>
              </a:rPr>
              <a:t>6</a:t>
            </a:r>
            <a:r>
              <a:rPr lang="en-US" sz="1100" dirty="0">
                <a:effectLst/>
              </a:rPr>
              <a:t>, (2016).</a:t>
            </a:r>
          </a:p>
          <a:p>
            <a:endParaRPr lang="en-US" sz="1100" dirty="0"/>
          </a:p>
          <a:p>
            <a:r>
              <a:rPr lang="en-US" sz="1100" dirty="0">
                <a:effectLst/>
              </a:rPr>
              <a:t>K. Wang, B. Ecker, and Y. Gao, “Angle-Resolved Photoemission Study on the Band Structure of Organic Single Crystals,” Crystals </a:t>
            </a:r>
            <a:r>
              <a:rPr lang="en-US" sz="1100" b="1" dirty="0">
                <a:effectLst/>
              </a:rPr>
              <a:t>10</a:t>
            </a:r>
            <a:r>
              <a:rPr lang="en-US" sz="1100" dirty="0">
                <a:effectLst/>
              </a:rPr>
              <a:t>(9), 773 (2020).</a:t>
            </a:r>
          </a:p>
          <a:p>
            <a:endParaRPr lang="en-US" sz="1100" dirty="0"/>
          </a:p>
          <a:p>
            <a:r>
              <a:rPr lang="en-US" sz="1100" dirty="0">
                <a:effectLst/>
              </a:rPr>
              <a:t>H. Zhang, T. </a:t>
            </a:r>
            <a:r>
              <a:rPr lang="en-US" sz="1100" dirty="0" err="1">
                <a:effectLst/>
              </a:rPr>
              <a:t>Pincelli</a:t>
            </a:r>
            <a:r>
              <a:rPr lang="en-US" sz="1100" dirty="0">
                <a:effectLst/>
              </a:rPr>
              <a:t>, C. </a:t>
            </a:r>
            <a:r>
              <a:rPr lang="en-US" sz="1100" dirty="0" err="1">
                <a:effectLst/>
              </a:rPr>
              <a:t>Jozwiak</a:t>
            </a:r>
            <a:r>
              <a:rPr lang="en-US" sz="1100" dirty="0">
                <a:effectLst/>
              </a:rPr>
              <a:t>, T. Kondo, R. </a:t>
            </a:r>
            <a:r>
              <a:rPr lang="en-US" sz="1100" dirty="0" err="1">
                <a:effectLst/>
              </a:rPr>
              <a:t>Ernstorfer</a:t>
            </a:r>
            <a:r>
              <a:rPr lang="en-US" sz="1100" dirty="0">
                <a:effectLst/>
              </a:rPr>
              <a:t>, T. Sato, and S. Zhou, “Angle-resolved photoemission spectroscopy,” Nat Rev Methods Primers </a:t>
            </a:r>
            <a:r>
              <a:rPr lang="en-US" sz="1100" b="1" dirty="0">
                <a:effectLst/>
              </a:rPr>
              <a:t>2</a:t>
            </a:r>
            <a:r>
              <a:rPr lang="en-US" sz="1100" dirty="0">
                <a:effectLst/>
              </a:rPr>
              <a:t>(1), 1–22 (2022).</a:t>
            </a:r>
          </a:p>
          <a:p>
            <a:endParaRPr lang="en-US" sz="1100" dirty="0"/>
          </a:p>
        </p:txBody>
      </p:sp>
    </p:spTree>
    <p:extLst>
      <p:ext uri="{BB962C8B-B14F-4D97-AF65-F5344CB8AC3E}">
        <p14:creationId xmlns:p14="http://schemas.microsoft.com/office/powerpoint/2010/main" val="2103521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04"/>
        <p:cNvGrpSpPr/>
        <p:nvPr/>
      </p:nvGrpSpPr>
      <p:grpSpPr>
        <a:xfrm>
          <a:off x="0" y="0"/>
          <a:ext cx="0" cy="0"/>
          <a:chOff x="0" y="0"/>
          <a:chExt cx="0" cy="0"/>
        </a:xfrm>
      </p:grpSpPr>
      <p:sp>
        <p:nvSpPr>
          <p:cNvPr id="1406" name="Google Shape;1406;p59"/>
          <p:cNvSpPr txBox="1">
            <a:spLocks noGrp="1"/>
          </p:cNvSpPr>
          <p:nvPr>
            <p:ph type="title"/>
          </p:nvPr>
        </p:nvSpPr>
        <p:spPr>
          <a:xfrm>
            <a:off x="622722" y="522282"/>
            <a:ext cx="7632817" cy="75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THE TIGHT-BINDING MODEL, VERY BRIEFLY.</a:t>
            </a:r>
            <a:endParaRPr dirty="0"/>
          </a:p>
        </p:txBody>
      </p:sp>
      <p:sp>
        <p:nvSpPr>
          <p:cNvPr id="1437" name="Google Shape;1437;p59"/>
          <p:cNvSpPr txBox="1">
            <a:spLocks noGrp="1"/>
          </p:cNvSpPr>
          <p:nvPr>
            <p:ph type="subTitle" idx="1"/>
          </p:nvPr>
        </p:nvSpPr>
        <p:spPr>
          <a:xfrm>
            <a:off x="584464" y="1277983"/>
            <a:ext cx="8365312" cy="7557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dirty="0"/>
              <a:t>A simple semi-empirical model used to study the behavior of conductors, semiconductors, and insulators by investigating </a:t>
            </a:r>
            <a:r>
              <a:rPr lang="en" b="1" dirty="0"/>
              <a:t>LOCAL </a:t>
            </a:r>
            <a:r>
              <a:rPr lang="en" dirty="0"/>
              <a:t>electron interactions.</a:t>
            </a:r>
          </a:p>
          <a:p>
            <a:pPr marL="0" lvl="0" indent="0" algn="l" rtl="0">
              <a:spcBef>
                <a:spcPts val="0"/>
              </a:spcBef>
              <a:spcAft>
                <a:spcPts val="1200"/>
              </a:spcAft>
              <a:buNone/>
            </a:pPr>
            <a:endParaRPr lang="en" dirty="0"/>
          </a:p>
        </p:txBody>
      </p:sp>
      <p:sp>
        <p:nvSpPr>
          <p:cNvPr id="3" name="Google Shape;1437;p59">
            <a:extLst>
              <a:ext uri="{FF2B5EF4-FFF2-40B4-BE49-F238E27FC236}">
                <a16:creationId xmlns:a16="http://schemas.microsoft.com/office/drawing/2014/main" id="{D74D194F-CF9F-ECBA-0689-7FE4EEF01CDE}"/>
              </a:ext>
            </a:extLst>
          </p:cNvPr>
          <p:cNvSpPr txBox="1">
            <a:spLocks/>
          </p:cNvSpPr>
          <p:nvPr/>
        </p:nvSpPr>
        <p:spPr>
          <a:xfrm>
            <a:off x="584463" y="3445271"/>
            <a:ext cx="8404611" cy="837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1pPr>
            <a:lvl2pPr marL="914400" marR="0" lvl="1"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2pPr>
            <a:lvl3pPr marL="1371600" marR="0" lvl="2"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3pPr>
            <a:lvl4pPr marL="1828800" marR="0" lvl="3"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4pPr>
            <a:lvl5pPr marL="2286000" marR="0" lvl="4"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5pPr>
            <a:lvl6pPr marL="2743200" marR="0" lvl="5"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6pPr>
            <a:lvl7pPr marL="3200400" marR="0" lvl="6"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7pPr>
            <a:lvl8pPr marL="3657600" marR="0" lvl="7"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8pPr>
            <a:lvl9pPr marL="4114800" marR="0" lvl="8"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9pPr>
          </a:lstStyle>
          <a:p>
            <a:pPr marL="0" lvl="0" indent="0" algn="l" rtl="0">
              <a:spcBef>
                <a:spcPts val="0"/>
              </a:spcBef>
              <a:spcAft>
                <a:spcPts val="1200"/>
              </a:spcAft>
              <a:buNone/>
            </a:pPr>
            <a:r>
              <a:rPr lang="en" dirty="0"/>
              <a:t>Experimental physicists can use the TB model to compare their measurements, such as those gotten from experiments like Angle-Resolved Photoemission Spectroscopy (ARPES), with theoretical predictions.</a:t>
            </a:r>
          </a:p>
        </p:txBody>
      </p:sp>
      <p:pic>
        <p:nvPicPr>
          <p:cNvPr id="4" name="Graphic 3">
            <a:extLst>
              <a:ext uri="{FF2B5EF4-FFF2-40B4-BE49-F238E27FC236}">
                <a16:creationId xmlns:a16="http://schemas.microsoft.com/office/drawing/2014/main" id="{845100F9-EEE5-9C26-A936-872E54D3691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297476" y="1977715"/>
            <a:ext cx="952500" cy="1181100"/>
          </a:xfrm>
          <a:prstGeom prst="rect">
            <a:avLst/>
          </a:prstGeom>
        </p:spPr>
      </p:pic>
      <p:pic>
        <p:nvPicPr>
          <p:cNvPr id="2" name="Picture 1">
            <a:extLst>
              <a:ext uri="{FF2B5EF4-FFF2-40B4-BE49-F238E27FC236}">
                <a16:creationId xmlns:a16="http://schemas.microsoft.com/office/drawing/2014/main" id="{487B28D7-9339-113D-CD76-4A994010B2D2}"/>
              </a:ext>
            </a:extLst>
          </p:cNvPr>
          <p:cNvPicPr>
            <a:picLocks noChangeAspect="1"/>
          </p:cNvPicPr>
          <p:nvPr/>
        </p:nvPicPr>
        <p:blipFill>
          <a:blip r:embed="rId5"/>
          <a:stretch>
            <a:fillRect/>
          </a:stretch>
        </p:blipFill>
        <p:spPr>
          <a:xfrm>
            <a:off x="622722" y="4348391"/>
            <a:ext cx="3413839" cy="545654"/>
          </a:xfrm>
          <a:prstGeom prst="rect">
            <a:avLst/>
          </a:prstGeom>
        </p:spPr>
      </p:pic>
      <p:sp>
        <p:nvSpPr>
          <p:cNvPr id="5" name="Google Shape;1438;p59">
            <a:hlinkClick r:id="" action="ppaction://hlinkshowjump?jump=previousslide"/>
            <a:extLst>
              <a:ext uri="{FF2B5EF4-FFF2-40B4-BE49-F238E27FC236}">
                <a16:creationId xmlns:a16="http://schemas.microsoft.com/office/drawing/2014/main" id="{C20FCB64-EAE3-36E1-2F75-32EB0C342D58}"/>
              </a:ext>
            </a:extLst>
          </p:cNvPr>
          <p:cNvSpPr/>
          <p:nvPr/>
        </p:nvSpPr>
        <p:spPr>
          <a:xfrm rot="2700000">
            <a:off x="203341" y="2160415"/>
            <a:ext cx="233770" cy="233770"/>
          </a:xfrm>
          <a:prstGeom prst="halfFrame">
            <a:avLst>
              <a:gd name="adj1" fmla="val 11354"/>
              <a:gd name="adj2" fmla="val 10736"/>
            </a:avLst>
          </a:pr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439;p59">
            <a:hlinkClick r:id="rId6" action="ppaction://hlinksldjump"/>
            <a:extLst>
              <a:ext uri="{FF2B5EF4-FFF2-40B4-BE49-F238E27FC236}">
                <a16:creationId xmlns:a16="http://schemas.microsoft.com/office/drawing/2014/main" id="{66CB5B2E-553C-2D62-0451-4FDA0DFB09B3}"/>
              </a:ext>
            </a:extLst>
          </p:cNvPr>
          <p:cNvSpPr/>
          <p:nvPr/>
        </p:nvSpPr>
        <p:spPr>
          <a:xfrm>
            <a:off x="108458" y="2834345"/>
            <a:ext cx="489128" cy="342600"/>
          </a:xfrm>
          <a:prstGeom prst="frame">
            <a:avLst>
              <a:gd name="adj1" fmla="val 6852"/>
            </a:avLst>
          </a:prstGeom>
          <a:gradFill>
            <a:gsLst>
              <a:gs pos="0">
                <a:srgbClr val="B45F06"/>
              </a:gs>
              <a:gs pos="100000">
                <a:srgbClr val="F1C232"/>
              </a:gs>
            </a:gsLst>
            <a:lin ang="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dirty="0">
                <a:solidFill>
                  <a:schemeClr val="lt1"/>
                </a:solidFill>
                <a:uFill>
                  <a:noFill/>
                </a:uFill>
                <a:latin typeface="Teko"/>
                <a:ea typeface="Teko"/>
                <a:cs typeface="Teko"/>
                <a:sym typeface="Teko"/>
              </a:rPr>
              <a:t>20</a:t>
            </a:r>
            <a:endParaRPr sz="2500" dirty="0">
              <a:solidFill>
                <a:schemeClr val="lt1"/>
              </a:solidFill>
              <a:latin typeface="Teko"/>
              <a:ea typeface="Teko"/>
              <a:cs typeface="Teko"/>
              <a:sym typeface="Teko"/>
            </a:endParaRPr>
          </a:p>
        </p:txBody>
      </p:sp>
      <p:sp>
        <p:nvSpPr>
          <p:cNvPr id="7" name="Google Shape;1440;p59">
            <a:hlinkClick r:id="rId7" action="ppaction://hlinksldjump"/>
            <a:extLst>
              <a:ext uri="{FF2B5EF4-FFF2-40B4-BE49-F238E27FC236}">
                <a16:creationId xmlns:a16="http://schemas.microsoft.com/office/drawing/2014/main" id="{D052B7E4-EFB1-D18A-16AE-6E6690893F6B}"/>
              </a:ext>
            </a:extLst>
          </p:cNvPr>
          <p:cNvSpPr/>
          <p:nvPr/>
        </p:nvSpPr>
        <p:spPr>
          <a:xfrm>
            <a:off x="151289" y="2370479"/>
            <a:ext cx="335100" cy="342600"/>
          </a:xfrm>
          <a:prstGeom prst="frame">
            <a:avLst>
              <a:gd name="adj1" fmla="val 6852"/>
            </a:avLst>
          </a:prstGeom>
          <a:gradFill>
            <a:gsLst>
              <a:gs pos="0">
                <a:srgbClr val="B45F06"/>
              </a:gs>
              <a:gs pos="100000">
                <a:srgbClr val="F1C232"/>
              </a:gs>
            </a:gsLst>
            <a:lin ang="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dirty="0">
                <a:solidFill>
                  <a:schemeClr val="lt1"/>
                </a:solidFill>
                <a:uFill>
                  <a:noFill/>
                </a:uFill>
                <a:latin typeface="Teko"/>
                <a:ea typeface="Teko"/>
                <a:cs typeface="Teko"/>
                <a:sym typeface="Teko"/>
              </a:rPr>
              <a:t>3</a:t>
            </a:r>
            <a:endParaRPr sz="2500" dirty="0">
              <a:solidFill>
                <a:schemeClr val="lt1"/>
              </a:solidFill>
              <a:latin typeface="Teko"/>
              <a:ea typeface="Teko"/>
              <a:cs typeface="Teko"/>
              <a:sym typeface="Teko"/>
            </a:endParaRPr>
          </a:p>
        </p:txBody>
      </p:sp>
      <p:sp>
        <p:nvSpPr>
          <p:cNvPr id="8" name="Google Shape;1441;p59">
            <a:hlinkClick r:id="" action="ppaction://hlinkshowjump?jump=nextslide"/>
            <a:extLst>
              <a:ext uri="{FF2B5EF4-FFF2-40B4-BE49-F238E27FC236}">
                <a16:creationId xmlns:a16="http://schemas.microsoft.com/office/drawing/2014/main" id="{93083A0D-5B39-1922-A2F5-AB69BE0908D2}"/>
              </a:ext>
            </a:extLst>
          </p:cNvPr>
          <p:cNvSpPr/>
          <p:nvPr/>
        </p:nvSpPr>
        <p:spPr>
          <a:xfrm rot="-8100000">
            <a:off x="203341" y="3166315"/>
            <a:ext cx="233770" cy="233770"/>
          </a:xfrm>
          <a:prstGeom prst="halfFrame">
            <a:avLst>
              <a:gd name="adj1" fmla="val 11354"/>
              <a:gd name="adj2" fmla="val 10736"/>
            </a:avLst>
          </a:pr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394;p58">
            <a:extLst>
              <a:ext uri="{FF2B5EF4-FFF2-40B4-BE49-F238E27FC236}">
                <a16:creationId xmlns:a16="http://schemas.microsoft.com/office/drawing/2014/main" id="{C7DD6767-CD1D-5DCD-3D0C-73C30478BF35}"/>
              </a:ext>
            </a:extLst>
          </p:cNvPr>
          <p:cNvSpPr txBox="1">
            <a:spLocks/>
          </p:cNvSpPr>
          <p:nvPr/>
        </p:nvSpPr>
        <p:spPr>
          <a:xfrm>
            <a:off x="833848" y="2571750"/>
            <a:ext cx="2578426" cy="58706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1pPr>
            <a:lvl2pPr marL="914400" marR="0" lvl="1"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2pPr>
            <a:lvl3pPr marL="1371600" marR="0" lvl="2"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3pPr>
            <a:lvl4pPr marL="1828800" marR="0" lvl="3"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4pPr>
            <a:lvl5pPr marL="2286000" marR="0" lvl="4"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5pPr>
            <a:lvl6pPr marL="2743200" marR="0" lvl="5"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6pPr>
            <a:lvl7pPr marL="3200400" marR="0" lvl="6"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7pPr>
            <a:lvl8pPr marL="3657600" marR="0" lvl="7"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8pPr>
            <a:lvl9pPr marL="4114800" marR="0" lvl="8"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9pPr>
          </a:lstStyle>
          <a:p>
            <a:pPr marL="0" indent="0">
              <a:spcAft>
                <a:spcPts val="1200"/>
              </a:spcAft>
            </a:pPr>
            <a:r>
              <a:rPr lang="en" dirty="0"/>
              <a:t>Whom do you serve? </a:t>
            </a:r>
          </a:p>
        </p:txBody>
      </p:sp>
      <p:pic>
        <p:nvPicPr>
          <p:cNvPr id="10" name="Graphic 9">
            <a:extLst>
              <a:ext uri="{FF2B5EF4-FFF2-40B4-BE49-F238E27FC236}">
                <a16:creationId xmlns:a16="http://schemas.microsoft.com/office/drawing/2014/main" id="{D080BFF9-1359-B5E6-6704-5B9361D1086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911770" y="2540573"/>
            <a:ext cx="375058" cy="465072"/>
          </a:xfrm>
          <a:prstGeom prst="rect">
            <a:avLst/>
          </a:prstGeom>
        </p:spPr>
      </p:pic>
      <p:pic>
        <p:nvPicPr>
          <p:cNvPr id="11" name="Picture 10">
            <a:extLst>
              <a:ext uri="{FF2B5EF4-FFF2-40B4-BE49-F238E27FC236}">
                <a16:creationId xmlns:a16="http://schemas.microsoft.com/office/drawing/2014/main" id="{C85DC2C5-1786-4613-EF82-9117CFDECBDF}"/>
              </a:ext>
            </a:extLst>
          </p:cNvPr>
          <p:cNvPicPr>
            <a:picLocks noChangeAspect="1"/>
          </p:cNvPicPr>
          <p:nvPr/>
        </p:nvPicPr>
        <p:blipFill>
          <a:blip r:embed="rId10"/>
          <a:stretch>
            <a:fillRect/>
          </a:stretch>
        </p:blipFill>
        <p:spPr>
          <a:xfrm>
            <a:off x="4231283" y="4355347"/>
            <a:ext cx="3330102" cy="55334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04"/>
        <p:cNvGrpSpPr/>
        <p:nvPr/>
      </p:nvGrpSpPr>
      <p:grpSpPr>
        <a:xfrm>
          <a:off x="0" y="0"/>
          <a:ext cx="0" cy="0"/>
          <a:chOff x="0" y="0"/>
          <a:chExt cx="0" cy="0"/>
        </a:xfrm>
      </p:grpSpPr>
      <p:sp>
        <p:nvSpPr>
          <p:cNvPr id="1406" name="Google Shape;1406;p59"/>
          <p:cNvSpPr txBox="1">
            <a:spLocks noGrp="1"/>
          </p:cNvSpPr>
          <p:nvPr>
            <p:ph type="title"/>
          </p:nvPr>
        </p:nvSpPr>
        <p:spPr>
          <a:xfrm>
            <a:off x="622722" y="522282"/>
            <a:ext cx="7632817" cy="75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PROJECT AIM</a:t>
            </a:r>
            <a:endParaRPr dirty="0"/>
          </a:p>
        </p:txBody>
      </p:sp>
      <p:sp>
        <p:nvSpPr>
          <p:cNvPr id="1438" name="Google Shape;1438;p59">
            <a:hlinkClick r:id="" action="ppaction://hlinkshowjump?jump=previousslide"/>
          </p:cNvPr>
          <p:cNvSpPr/>
          <p:nvPr/>
        </p:nvSpPr>
        <p:spPr>
          <a:xfrm rot="2700000">
            <a:off x="242640" y="1951903"/>
            <a:ext cx="233770" cy="233770"/>
          </a:xfrm>
          <a:prstGeom prst="halfFrame">
            <a:avLst>
              <a:gd name="adj1" fmla="val 11354"/>
              <a:gd name="adj2" fmla="val 10736"/>
            </a:avLst>
          </a:pr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59">
            <a:hlinkClick r:id="rId3" action="ppaction://hlinksldjump"/>
          </p:cNvPr>
          <p:cNvSpPr/>
          <p:nvPr/>
        </p:nvSpPr>
        <p:spPr>
          <a:xfrm>
            <a:off x="143236" y="2637899"/>
            <a:ext cx="559769" cy="342600"/>
          </a:xfrm>
          <a:prstGeom prst="frame">
            <a:avLst>
              <a:gd name="adj1" fmla="val 6852"/>
            </a:avLst>
          </a:prstGeom>
          <a:gradFill>
            <a:gsLst>
              <a:gs pos="0">
                <a:srgbClr val="B45F06"/>
              </a:gs>
              <a:gs pos="100000">
                <a:srgbClr val="F1C232"/>
              </a:gs>
            </a:gsLst>
            <a:lin ang="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dirty="0">
                <a:solidFill>
                  <a:schemeClr val="lt1"/>
                </a:solidFill>
                <a:uFill>
                  <a:noFill/>
                </a:uFill>
                <a:latin typeface="Teko"/>
                <a:ea typeface="Teko"/>
                <a:cs typeface="Teko"/>
                <a:sym typeface="Teko"/>
              </a:rPr>
              <a:t>20</a:t>
            </a:r>
            <a:endParaRPr sz="2500" dirty="0">
              <a:solidFill>
                <a:schemeClr val="lt1"/>
              </a:solidFill>
              <a:latin typeface="Teko"/>
              <a:ea typeface="Teko"/>
              <a:cs typeface="Teko"/>
              <a:sym typeface="Teko"/>
            </a:endParaRPr>
          </a:p>
        </p:txBody>
      </p:sp>
      <p:sp>
        <p:nvSpPr>
          <p:cNvPr id="1440" name="Google Shape;1440;p59">
            <a:hlinkClick r:id="rId4" action="ppaction://hlinksldjump"/>
          </p:cNvPr>
          <p:cNvSpPr/>
          <p:nvPr/>
        </p:nvSpPr>
        <p:spPr>
          <a:xfrm>
            <a:off x="190588" y="2161967"/>
            <a:ext cx="335100" cy="342600"/>
          </a:xfrm>
          <a:prstGeom prst="frame">
            <a:avLst>
              <a:gd name="adj1" fmla="val 6852"/>
            </a:avLst>
          </a:prstGeom>
          <a:gradFill>
            <a:gsLst>
              <a:gs pos="0">
                <a:srgbClr val="B45F06"/>
              </a:gs>
              <a:gs pos="100000">
                <a:srgbClr val="F1C232"/>
              </a:gs>
            </a:gsLst>
            <a:lin ang="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dirty="0">
                <a:solidFill>
                  <a:schemeClr val="lt1"/>
                </a:solidFill>
                <a:uFill>
                  <a:noFill/>
                </a:uFill>
                <a:latin typeface="Teko"/>
                <a:ea typeface="Teko"/>
                <a:cs typeface="Teko"/>
                <a:sym typeface="Teko"/>
              </a:rPr>
              <a:t>4</a:t>
            </a:r>
            <a:endParaRPr sz="2500" dirty="0">
              <a:solidFill>
                <a:schemeClr val="lt1"/>
              </a:solidFill>
              <a:latin typeface="Teko"/>
              <a:ea typeface="Teko"/>
              <a:cs typeface="Teko"/>
              <a:sym typeface="Teko"/>
            </a:endParaRPr>
          </a:p>
        </p:txBody>
      </p:sp>
      <p:sp>
        <p:nvSpPr>
          <p:cNvPr id="1441" name="Google Shape;1441;p59">
            <a:hlinkClick r:id="" action="ppaction://hlinkshowjump?jump=nextslide"/>
          </p:cNvPr>
          <p:cNvSpPr/>
          <p:nvPr/>
        </p:nvSpPr>
        <p:spPr>
          <a:xfrm rot="-8100000">
            <a:off x="242640" y="2957803"/>
            <a:ext cx="233770" cy="233770"/>
          </a:xfrm>
          <a:prstGeom prst="halfFrame">
            <a:avLst>
              <a:gd name="adj1" fmla="val 11354"/>
              <a:gd name="adj2" fmla="val 10736"/>
            </a:avLst>
          </a:pr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1437;p59">
            <a:extLst>
              <a:ext uri="{FF2B5EF4-FFF2-40B4-BE49-F238E27FC236}">
                <a16:creationId xmlns:a16="http://schemas.microsoft.com/office/drawing/2014/main" id="{E081471A-0E61-0922-1F82-39261C5459DD}"/>
              </a:ext>
            </a:extLst>
          </p:cNvPr>
          <p:cNvSpPr txBox="1">
            <a:spLocks/>
          </p:cNvSpPr>
          <p:nvPr/>
        </p:nvSpPr>
        <p:spPr>
          <a:xfrm>
            <a:off x="651732" y="1181865"/>
            <a:ext cx="4189388" cy="44619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1pPr>
            <a:lvl2pPr marL="914400" marR="0" lvl="1"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2pPr>
            <a:lvl3pPr marL="1371600" marR="0" lvl="2"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3pPr>
            <a:lvl4pPr marL="1828800" marR="0" lvl="3"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4pPr>
            <a:lvl5pPr marL="2286000" marR="0" lvl="4"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5pPr>
            <a:lvl6pPr marL="2743200" marR="0" lvl="5"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6pPr>
            <a:lvl7pPr marL="3200400" marR="0" lvl="6"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7pPr>
            <a:lvl8pPr marL="3657600" marR="0" lvl="7"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8pPr>
            <a:lvl9pPr marL="4114800" marR="0" lvl="8"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9pPr>
          </a:lstStyle>
          <a:p>
            <a:pPr marL="0" indent="0">
              <a:spcAft>
                <a:spcPts val="1200"/>
              </a:spcAft>
            </a:pPr>
            <a:r>
              <a:rPr lang="en" dirty="0"/>
              <a:t>The aims of my project were:</a:t>
            </a:r>
          </a:p>
          <a:p>
            <a:pPr marL="0" indent="0">
              <a:spcAft>
                <a:spcPts val="1200"/>
              </a:spcAft>
            </a:pPr>
            <a:endParaRPr lang="en" dirty="0"/>
          </a:p>
        </p:txBody>
      </p:sp>
      <p:sp>
        <p:nvSpPr>
          <p:cNvPr id="5" name="Google Shape;1437;p59">
            <a:extLst>
              <a:ext uri="{FF2B5EF4-FFF2-40B4-BE49-F238E27FC236}">
                <a16:creationId xmlns:a16="http://schemas.microsoft.com/office/drawing/2014/main" id="{AE273B61-31BA-96CF-AF9A-FFA97584A7F1}"/>
              </a:ext>
            </a:extLst>
          </p:cNvPr>
          <p:cNvSpPr txBox="1">
            <a:spLocks/>
          </p:cNvSpPr>
          <p:nvPr/>
        </p:nvSpPr>
        <p:spPr>
          <a:xfrm>
            <a:off x="1321752" y="1628060"/>
            <a:ext cx="6789001" cy="87650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1pPr>
            <a:lvl2pPr marL="914400" marR="0" lvl="1"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2pPr>
            <a:lvl3pPr marL="1371600" marR="0" lvl="2"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3pPr>
            <a:lvl4pPr marL="1828800" marR="0" lvl="3"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4pPr>
            <a:lvl5pPr marL="2286000" marR="0" lvl="4"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5pPr>
            <a:lvl6pPr marL="2743200" marR="0" lvl="5"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6pPr>
            <a:lvl7pPr marL="3200400" marR="0" lvl="6"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7pPr>
            <a:lvl8pPr marL="3657600" marR="0" lvl="7"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8pPr>
            <a:lvl9pPr marL="4114800" marR="0" lvl="8"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9pPr>
          </a:lstStyle>
          <a:p>
            <a:pPr marL="0" indent="0" algn="just">
              <a:spcAft>
                <a:spcPts val="1200"/>
              </a:spcAft>
            </a:pPr>
            <a:r>
              <a:rPr lang="en" dirty="0"/>
              <a:t>Create a function that would generate a succinct analytical Hamiltonian drawing from the TB model’s mathematical tractability.</a:t>
            </a:r>
          </a:p>
        </p:txBody>
      </p:sp>
      <p:pic>
        <p:nvPicPr>
          <p:cNvPr id="6" name="Graphic 5">
            <a:extLst>
              <a:ext uri="{FF2B5EF4-FFF2-40B4-BE49-F238E27FC236}">
                <a16:creationId xmlns:a16="http://schemas.microsoft.com/office/drawing/2014/main" id="{9FE6C80F-813C-6849-BA15-F82C2C8EB06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115277" y="1479860"/>
            <a:ext cx="952500" cy="1181100"/>
          </a:xfrm>
          <a:prstGeom prst="rect">
            <a:avLst/>
          </a:prstGeom>
        </p:spPr>
      </p:pic>
      <p:sp>
        <p:nvSpPr>
          <p:cNvPr id="7" name="Google Shape;1439;p59">
            <a:hlinkClick r:id="rId3" action="ppaction://hlinksldjump"/>
            <a:extLst>
              <a:ext uri="{FF2B5EF4-FFF2-40B4-BE49-F238E27FC236}">
                <a16:creationId xmlns:a16="http://schemas.microsoft.com/office/drawing/2014/main" id="{F1E1A4C8-28A2-4FE5-102D-ACE899F00C3F}"/>
              </a:ext>
            </a:extLst>
          </p:cNvPr>
          <p:cNvSpPr/>
          <p:nvPr/>
        </p:nvSpPr>
        <p:spPr>
          <a:xfrm>
            <a:off x="870335" y="1784816"/>
            <a:ext cx="335100" cy="342600"/>
          </a:xfrm>
          <a:prstGeom prst="frame">
            <a:avLst>
              <a:gd name="adj1" fmla="val 6852"/>
            </a:avLst>
          </a:prstGeom>
          <a:gradFill>
            <a:gsLst>
              <a:gs pos="0">
                <a:srgbClr val="B45F06"/>
              </a:gs>
              <a:gs pos="100000">
                <a:srgbClr val="F1C232"/>
              </a:gs>
            </a:gsLst>
            <a:lin ang="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dirty="0">
                <a:solidFill>
                  <a:schemeClr val="lt1"/>
                </a:solidFill>
                <a:uFill>
                  <a:noFill/>
                </a:uFill>
                <a:latin typeface="Teko"/>
                <a:ea typeface="Teko"/>
                <a:cs typeface="Teko"/>
                <a:sym typeface="Teko"/>
                <a:hlinkClick r:id="rId3" action="ppaction://hlinksldjump">
                  <a:extLst>
                    <a:ext uri="{A12FA001-AC4F-418D-AE19-62706E023703}">
                      <ahyp:hlinkClr xmlns:ahyp="http://schemas.microsoft.com/office/drawing/2018/hyperlinkcolor" val="tx"/>
                    </a:ext>
                  </a:extLst>
                </a:hlinkClick>
              </a:rPr>
              <a:t>1</a:t>
            </a:r>
            <a:endParaRPr sz="2500" dirty="0">
              <a:solidFill>
                <a:schemeClr val="lt1"/>
              </a:solidFill>
              <a:latin typeface="Teko"/>
              <a:ea typeface="Teko"/>
              <a:cs typeface="Teko"/>
              <a:sym typeface="Teko"/>
            </a:endParaRPr>
          </a:p>
        </p:txBody>
      </p:sp>
      <p:sp>
        <p:nvSpPr>
          <p:cNvPr id="8" name="Google Shape;1439;p59">
            <a:hlinkClick r:id="rId3" action="ppaction://hlinksldjump"/>
            <a:extLst>
              <a:ext uri="{FF2B5EF4-FFF2-40B4-BE49-F238E27FC236}">
                <a16:creationId xmlns:a16="http://schemas.microsoft.com/office/drawing/2014/main" id="{5209B0A5-A998-019C-5976-021E2D9D6C74}"/>
              </a:ext>
            </a:extLst>
          </p:cNvPr>
          <p:cNvSpPr/>
          <p:nvPr/>
        </p:nvSpPr>
        <p:spPr>
          <a:xfrm>
            <a:off x="870335" y="2862838"/>
            <a:ext cx="335100" cy="342600"/>
          </a:xfrm>
          <a:prstGeom prst="frame">
            <a:avLst>
              <a:gd name="adj1" fmla="val 6852"/>
            </a:avLst>
          </a:prstGeom>
          <a:gradFill>
            <a:gsLst>
              <a:gs pos="0">
                <a:srgbClr val="B45F06"/>
              </a:gs>
              <a:gs pos="100000">
                <a:srgbClr val="F1C232"/>
              </a:gs>
            </a:gsLst>
            <a:lin ang="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dirty="0">
                <a:solidFill>
                  <a:schemeClr val="lt1"/>
                </a:solidFill>
                <a:uFill>
                  <a:noFill/>
                </a:uFill>
                <a:latin typeface="Teko"/>
                <a:ea typeface="Teko"/>
                <a:cs typeface="Teko"/>
                <a:sym typeface="Teko"/>
              </a:rPr>
              <a:t>2</a:t>
            </a:r>
            <a:endParaRPr sz="2500" dirty="0">
              <a:solidFill>
                <a:schemeClr val="lt1"/>
              </a:solidFill>
              <a:latin typeface="Teko"/>
              <a:ea typeface="Teko"/>
              <a:cs typeface="Teko"/>
              <a:sym typeface="Teko"/>
            </a:endParaRPr>
          </a:p>
        </p:txBody>
      </p:sp>
      <p:sp>
        <p:nvSpPr>
          <p:cNvPr id="9" name="Google Shape;1437;p59">
            <a:extLst>
              <a:ext uri="{FF2B5EF4-FFF2-40B4-BE49-F238E27FC236}">
                <a16:creationId xmlns:a16="http://schemas.microsoft.com/office/drawing/2014/main" id="{56E963F8-DBCB-E33F-AA12-774D6A680FFD}"/>
              </a:ext>
            </a:extLst>
          </p:cNvPr>
          <p:cNvSpPr txBox="1">
            <a:spLocks/>
          </p:cNvSpPr>
          <p:nvPr/>
        </p:nvSpPr>
        <p:spPr>
          <a:xfrm>
            <a:off x="1321751" y="2817929"/>
            <a:ext cx="6234755" cy="44619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1pPr>
            <a:lvl2pPr marL="914400" marR="0" lvl="1"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2pPr>
            <a:lvl3pPr marL="1371600" marR="0" lvl="2"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3pPr>
            <a:lvl4pPr marL="1828800" marR="0" lvl="3"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4pPr>
            <a:lvl5pPr marL="2286000" marR="0" lvl="4"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5pPr>
            <a:lvl6pPr marL="2743200" marR="0" lvl="5"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6pPr>
            <a:lvl7pPr marL="3200400" marR="0" lvl="6"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7pPr>
            <a:lvl8pPr marL="3657600" marR="0" lvl="7"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8pPr>
            <a:lvl9pPr marL="4114800" marR="0" lvl="8"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9pPr>
          </a:lstStyle>
          <a:p>
            <a:pPr marL="0" indent="0" algn="just">
              <a:spcAft>
                <a:spcPts val="1200"/>
              </a:spcAft>
            </a:pPr>
            <a:r>
              <a:rPr lang="en" dirty="0"/>
              <a:t>Make an interactive tutorial on how the function works</a:t>
            </a:r>
          </a:p>
        </p:txBody>
      </p:sp>
      <p:sp>
        <p:nvSpPr>
          <p:cNvPr id="10" name="Google Shape;1437;p59">
            <a:extLst>
              <a:ext uri="{FF2B5EF4-FFF2-40B4-BE49-F238E27FC236}">
                <a16:creationId xmlns:a16="http://schemas.microsoft.com/office/drawing/2014/main" id="{9487D89C-B34F-4BD8-0C50-2599FD6B22D9}"/>
              </a:ext>
            </a:extLst>
          </p:cNvPr>
          <p:cNvSpPr txBox="1">
            <a:spLocks/>
          </p:cNvSpPr>
          <p:nvPr/>
        </p:nvSpPr>
        <p:spPr>
          <a:xfrm>
            <a:off x="1037885" y="4182837"/>
            <a:ext cx="7217654" cy="60929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1pPr>
            <a:lvl2pPr marL="914400" marR="0" lvl="1"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2pPr>
            <a:lvl3pPr marL="1371600" marR="0" lvl="2"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3pPr>
            <a:lvl4pPr marL="1828800" marR="0" lvl="3"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4pPr>
            <a:lvl5pPr marL="2286000" marR="0" lvl="4"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5pPr>
            <a:lvl6pPr marL="2743200" marR="0" lvl="5"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6pPr>
            <a:lvl7pPr marL="3200400" marR="0" lvl="6"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7pPr>
            <a:lvl8pPr marL="3657600" marR="0" lvl="7"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8pPr>
            <a:lvl9pPr marL="4114800" marR="0" lvl="8"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9pPr>
          </a:lstStyle>
          <a:p>
            <a:pPr marL="0" indent="0" algn="just">
              <a:spcAft>
                <a:spcPts val="1200"/>
              </a:spcAft>
            </a:pPr>
            <a:r>
              <a:rPr lang="en" dirty="0"/>
              <a:t>Both would be added to TRIQS (Toolbox for Research on Interacting Quantum Systems).</a:t>
            </a:r>
          </a:p>
        </p:txBody>
      </p:sp>
      <p:pic>
        <p:nvPicPr>
          <p:cNvPr id="16" name="Picture 15" descr="A black letter on a white background&#10;&#10;Description automatically generated">
            <a:extLst>
              <a:ext uri="{FF2B5EF4-FFF2-40B4-BE49-F238E27FC236}">
                <a16:creationId xmlns:a16="http://schemas.microsoft.com/office/drawing/2014/main" id="{079D4DFD-9712-F51E-9DDD-B1F30830879B}"/>
              </a:ext>
            </a:extLst>
          </p:cNvPr>
          <p:cNvPicPr>
            <a:picLocks noChangeAspect="1"/>
          </p:cNvPicPr>
          <p:nvPr/>
        </p:nvPicPr>
        <p:blipFill>
          <a:blip r:embed="rId7"/>
          <a:stretch>
            <a:fillRect/>
          </a:stretch>
        </p:blipFill>
        <p:spPr>
          <a:xfrm>
            <a:off x="2588126" y="3333403"/>
            <a:ext cx="3358148" cy="765732"/>
          </a:xfrm>
          <a:prstGeom prst="rect">
            <a:avLst/>
          </a:prstGeom>
        </p:spPr>
      </p:pic>
      <p:pic>
        <p:nvPicPr>
          <p:cNvPr id="4" name="Graphic 3">
            <a:extLst>
              <a:ext uri="{FF2B5EF4-FFF2-40B4-BE49-F238E27FC236}">
                <a16:creationId xmlns:a16="http://schemas.microsoft.com/office/drawing/2014/main" id="{1517AABC-30CE-04FC-E3BF-B0EC070E767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212649" y="2862838"/>
            <a:ext cx="609600" cy="762000"/>
          </a:xfrm>
          <a:prstGeom prst="rect">
            <a:avLst/>
          </a:prstGeom>
        </p:spPr>
      </p:pic>
    </p:spTree>
    <p:extLst>
      <p:ext uri="{BB962C8B-B14F-4D97-AF65-F5344CB8AC3E}">
        <p14:creationId xmlns:p14="http://schemas.microsoft.com/office/powerpoint/2010/main" val="385877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animBg="1"/>
      <p:bldP spid="9" grpId="0"/>
      <p:bldP spid="1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079"/>
        <p:cNvGrpSpPr/>
        <p:nvPr/>
      </p:nvGrpSpPr>
      <p:grpSpPr>
        <a:xfrm>
          <a:off x="0" y="0"/>
          <a:ext cx="0" cy="0"/>
          <a:chOff x="0" y="0"/>
          <a:chExt cx="0" cy="0"/>
        </a:xfrm>
      </p:grpSpPr>
      <p:sp>
        <p:nvSpPr>
          <p:cNvPr id="2080" name="Google Shape;2080;p73"/>
          <p:cNvSpPr txBox="1">
            <a:spLocks noGrp="1"/>
          </p:cNvSpPr>
          <p:nvPr>
            <p:ph type="title"/>
          </p:nvPr>
        </p:nvSpPr>
        <p:spPr>
          <a:xfrm>
            <a:off x="1614900" y="1519311"/>
            <a:ext cx="2957100" cy="130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BACKGROUND &amp; INTRODUCTION</a:t>
            </a:r>
            <a:endParaRPr dirty="0"/>
          </a:p>
        </p:txBody>
      </p:sp>
      <p:sp>
        <p:nvSpPr>
          <p:cNvPr id="2081" name="Google Shape;2081;p73"/>
          <p:cNvSpPr txBox="1">
            <a:spLocks noGrp="1"/>
          </p:cNvSpPr>
          <p:nvPr>
            <p:ph type="subTitle" idx="1"/>
          </p:nvPr>
        </p:nvSpPr>
        <p:spPr>
          <a:xfrm>
            <a:off x="1111800" y="3069460"/>
            <a:ext cx="4266316" cy="1146147"/>
          </a:xfrm>
          <a:prstGeom prst="rect">
            <a:avLst/>
          </a:prstGeom>
        </p:spPr>
        <p:txBody>
          <a:bodyPr spcFirstLastPara="1" wrap="square" lIns="91425" tIns="91425" rIns="91425" bIns="91425" anchor="t" anchorCtr="0">
            <a:noAutofit/>
          </a:bodyPr>
          <a:lstStyle/>
          <a:p>
            <a:pPr marL="285750" lvl="0" indent="-285750" algn="l" rtl="0">
              <a:spcBef>
                <a:spcPts val="0"/>
              </a:spcBef>
              <a:spcAft>
                <a:spcPts val="1200"/>
              </a:spcAft>
              <a:buFontTx/>
              <a:buChar char="-"/>
            </a:pPr>
            <a:r>
              <a:rPr lang="en-US" sz="1400" dirty="0"/>
              <a:t>Hierarchy of complexity.</a:t>
            </a:r>
          </a:p>
          <a:p>
            <a:pPr marL="285750" lvl="0" indent="-285750" algn="l" rtl="0">
              <a:spcBef>
                <a:spcPts val="0"/>
              </a:spcBef>
              <a:spcAft>
                <a:spcPts val="1200"/>
              </a:spcAft>
              <a:buFontTx/>
              <a:buChar char="-"/>
            </a:pPr>
            <a:r>
              <a:rPr lang="en-US" sz="1400" dirty="0"/>
              <a:t>TB as a minimal model.</a:t>
            </a:r>
          </a:p>
          <a:p>
            <a:pPr marL="285750" lvl="0" indent="-285750" algn="l" rtl="0">
              <a:spcBef>
                <a:spcPts val="0"/>
              </a:spcBef>
              <a:spcAft>
                <a:spcPts val="1200"/>
              </a:spcAft>
              <a:buFontTx/>
              <a:buChar char="-"/>
            </a:pPr>
            <a:r>
              <a:rPr lang="en-US" dirty="0"/>
              <a:t>C</a:t>
            </a:r>
            <a:r>
              <a:rPr lang="en-US" sz="1400" dirty="0"/>
              <a:t>hief Hamiltonian Equation</a:t>
            </a:r>
          </a:p>
        </p:txBody>
      </p:sp>
      <p:sp>
        <p:nvSpPr>
          <p:cNvPr id="2082" name="Google Shape;2082;p73"/>
          <p:cNvSpPr/>
          <p:nvPr/>
        </p:nvSpPr>
        <p:spPr>
          <a:xfrm>
            <a:off x="8325175" y="4215608"/>
            <a:ext cx="98825" cy="25"/>
          </a:xfrm>
          <a:custGeom>
            <a:avLst/>
            <a:gdLst/>
            <a:ahLst/>
            <a:cxnLst/>
            <a:rect l="l" t="t" r="r" b="b"/>
            <a:pathLst>
              <a:path w="3953" h="1" fill="none" extrusionOk="0">
                <a:moveTo>
                  <a:pt x="1" y="0"/>
                </a:moveTo>
                <a:lnTo>
                  <a:pt x="3952" y="0"/>
                </a:lnTo>
              </a:path>
            </a:pathLst>
          </a:custGeom>
          <a:noFill/>
          <a:ln w="987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73"/>
          <p:cNvSpPr/>
          <p:nvPr/>
        </p:nvSpPr>
        <p:spPr>
          <a:xfrm>
            <a:off x="8325175" y="4158608"/>
            <a:ext cx="98825" cy="25"/>
          </a:xfrm>
          <a:custGeom>
            <a:avLst/>
            <a:gdLst/>
            <a:ahLst/>
            <a:cxnLst/>
            <a:rect l="l" t="t" r="r" b="b"/>
            <a:pathLst>
              <a:path w="3953" h="1" fill="none" extrusionOk="0">
                <a:moveTo>
                  <a:pt x="1" y="1"/>
                </a:moveTo>
                <a:lnTo>
                  <a:pt x="3952" y="1"/>
                </a:lnTo>
              </a:path>
            </a:pathLst>
          </a:custGeom>
          <a:noFill/>
          <a:ln w="987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84" name="Google Shape;2084;p73"/>
          <p:cNvGrpSpPr/>
          <p:nvPr/>
        </p:nvGrpSpPr>
        <p:grpSpPr>
          <a:xfrm>
            <a:off x="5989350" y="771000"/>
            <a:ext cx="2434800" cy="3795000"/>
            <a:chOff x="5989350" y="771000"/>
            <a:chExt cx="2434800" cy="3795000"/>
          </a:xfrm>
        </p:grpSpPr>
        <p:grpSp>
          <p:nvGrpSpPr>
            <p:cNvPr id="2085" name="Google Shape;2085;p73"/>
            <p:cNvGrpSpPr/>
            <p:nvPr/>
          </p:nvGrpSpPr>
          <p:grpSpPr>
            <a:xfrm>
              <a:off x="8234750" y="1730375"/>
              <a:ext cx="189250" cy="2835619"/>
              <a:chOff x="8234750" y="1730375"/>
              <a:chExt cx="189250" cy="2835619"/>
            </a:xfrm>
          </p:grpSpPr>
          <p:sp>
            <p:nvSpPr>
              <p:cNvPr id="2086" name="Google Shape;2086;p73"/>
              <p:cNvSpPr/>
              <p:nvPr/>
            </p:nvSpPr>
            <p:spPr>
              <a:xfrm>
                <a:off x="8234750" y="1730375"/>
                <a:ext cx="189250" cy="2835619"/>
              </a:xfrm>
              <a:custGeom>
                <a:avLst/>
                <a:gdLst/>
                <a:ahLst/>
                <a:cxnLst/>
                <a:rect l="l" t="t" r="r" b="b"/>
                <a:pathLst>
                  <a:path w="7570" h="91339" fill="none" extrusionOk="0">
                    <a:moveTo>
                      <a:pt x="1" y="91339"/>
                    </a:moveTo>
                    <a:lnTo>
                      <a:pt x="7569" y="91339"/>
                    </a:lnTo>
                    <a:lnTo>
                      <a:pt x="7569" y="0"/>
                    </a:lnTo>
                    <a:lnTo>
                      <a:pt x="1" y="0"/>
                    </a:lnTo>
                  </a:path>
                </a:pathLst>
              </a:custGeom>
              <a:noFill/>
              <a:ln w="987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73"/>
              <p:cNvSpPr/>
              <p:nvPr/>
            </p:nvSpPr>
            <p:spPr>
              <a:xfrm>
                <a:off x="8325175" y="4101608"/>
                <a:ext cx="98825" cy="25"/>
              </a:xfrm>
              <a:custGeom>
                <a:avLst/>
                <a:gdLst/>
                <a:ahLst/>
                <a:cxnLst/>
                <a:rect l="l" t="t" r="r" b="b"/>
                <a:pathLst>
                  <a:path w="3953" h="1" fill="none" extrusionOk="0">
                    <a:moveTo>
                      <a:pt x="1" y="1"/>
                    </a:moveTo>
                    <a:lnTo>
                      <a:pt x="3952" y="1"/>
                    </a:lnTo>
                  </a:path>
                </a:pathLst>
              </a:custGeom>
              <a:noFill/>
              <a:ln w="987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73"/>
              <p:cNvSpPr/>
              <p:nvPr/>
            </p:nvSpPr>
            <p:spPr>
              <a:xfrm>
                <a:off x="8234750" y="4044633"/>
                <a:ext cx="189250" cy="25"/>
              </a:xfrm>
              <a:custGeom>
                <a:avLst/>
                <a:gdLst/>
                <a:ahLst/>
                <a:cxnLst/>
                <a:rect l="l" t="t" r="r" b="b"/>
                <a:pathLst>
                  <a:path w="7570" h="1" fill="none" extrusionOk="0">
                    <a:moveTo>
                      <a:pt x="1" y="0"/>
                    </a:moveTo>
                    <a:lnTo>
                      <a:pt x="7569" y="0"/>
                    </a:lnTo>
                  </a:path>
                </a:pathLst>
              </a:custGeom>
              <a:noFill/>
              <a:ln w="987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73"/>
              <p:cNvSpPr/>
              <p:nvPr/>
            </p:nvSpPr>
            <p:spPr>
              <a:xfrm>
                <a:off x="8325175" y="3987633"/>
                <a:ext cx="98825" cy="25"/>
              </a:xfrm>
              <a:custGeom>
                <a:avLst/>
                <a:gdLst/>
                <a:ahLst/>
                <a:cxnLst/>
                <a:rect l="l" t="t" r="r" b="b"/>
                <a:pathLst>
                  <a:path w="3953" h="1" fill="none" extrusionOk="0">
                    <a:moveTo>
                      <a:pt x="1" y="1"/>
                    </a:moveTo>
                    <a:lnTo>
                      <a:pt x="3952" y="1"/>
                    </a:lnTo>
                  </a:path>
                </a:pathLst>
              </a:custGeom>
              <a:noFill/>
              <a:ln w="987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73"/>
              <p:cNvSpPr/>
              <p:nvPr/>
            </p:nvSpPr>
            <p:spPr>
              <a:xfrm>
                <a:off x="8325175" y="3930633"/>
                <a:ext cx="98825" cy="25"/>
              </a:xfrm>
              <a:custGeom>
                <a:avLst/>
                <a:gdLst/>
                <a:ahLst/>
                <a:cxnLst/>
                <a:rect l="l" t="t" r="r" b="b"/>
                <a:pathLst>
                  <a:path w="3953" h="1" fill="none" extrusionOk="0">
                    <a:moveTo>
                      <a:pt x="1" y="1"/>
                    </a:moveTo>
                    <a:lnTo>
                      <a:pt x="3952" y="1"/>
                    </a:lnTo>
                  </a:path>
                </a:pathLst>
              </a:custGeom>
              <a:noFill/>
              <a:ln w="987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73"/>
              <p:cNvSpPr/>
              <p:nvPr/>
            </p:nvSpPr>
            <p:spPr>
              <a:xfrm>
                <a:off x="8325175" y="3873658"/>
                <a:ext cx="98825" cy="25"/>
              </a:xfrm>
              <a:custGeom>
                <a:avLst/>
                <a:gdLst/>
                <a:ahLst/>
                <a:cxnLst/>
                <a:rect l="l" t="t" r="r" b="b"/>
                <a:pathLst>
                  <a:path w="3953" h="1" fill="none" extrusionOk="0">
                    <a:moveTo>
                      <a:pt x="1" y="0"/>
                    </a:moveTo>
                    <a:lnTo>
                      <a:pt x="3952" y="0"/>
                    </a:lnTo>
                  </a:path>
                </a:pathLst>
              </a:custGeom>
              <a:noFill/>
              <a:ln w="987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73"/>
              <p:cNvSpPr/>
              <p:nvPr/>
            </p:nvSpPr>
            <p:spPr>
              <a:xfrm>
                <a:off x="8325175" y="3816658"/>
                <a:ext cx="98825" cy="25"/>
              </a:xfrm>
              <a:custGeom>
                <a:avLst/>
                <a:gdLst/>
                <a:ahLst/>
                <a:cxnLst/>
                <a:rect l="l" t="t" r="r" b="b"/>
                <a:pathLst>
                  <a:path w="3953" h="1" fill="none" extrusionOk="0">
                    <a:moveTo>
                      <a:pt x="1" y="1"/>
                    </a:moveTo>
                    <a:lnTo>
                      <a:pt x="3952" y="1"/>
                    </a:lnTo>
                  </a:path>
                </a:pathLst>
              </a:custGeom>
              <a:noFill/>
              <a:ln w="987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73"/>
              <p:cNvSpPr/>
              <p:nvPr/>
            </p:nvSpPr>
            <p:spPr>
              <a:xfrm>
                <a:off x="8234750" y="3759658"/>
                <a:ext cx="189250" cy="25"/>
              </a:xfrm>
              <a:custGeom>
                <a:avLst/>
                <a:gdLst/>
                <a:ahLst/>
                <a:cxnLst/>
                <a:rect l="l" t="t" r="r" b="b"/>
                <a:pathLst>
                  <a:path w="7570" h="1" fill="none" extrusionOk="0">
                    <a:moveTo>
                      <a:pt x="1" y="1"/>
                    </a:moveTo>
                    <a:lnTo>
                      <a:pt x="7569" y="1"/>
                    </a:lnTo>
                  </a:path>
                </a:pathLst>
              </a:custGeom>
              <a:noFill/>
              <a:ln w="987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73"/>
              <p:cNvSpPr/>
              <p:nvPr/>
            </p:nvSpPr>
            <p:spPr>
              <a:xfrm>
                <a:off x="8325175" y="3701908"/>
                <a:ext cx="98825" cy="25"/>
              </a:xfrm>
              <a:custGeom>
                <a:avLst/>
                <a:gdLst/>
                <a:ahLst/>
                <a:cxnLst/>
                <a:rect l="l" t="t" r="r" b="b"/>
                <a:pathLst>
                  <a:path w="3953" h="1" fill="none" extrusionOk="0">
                    <a:moveTo>
                      <a:pt x="1" y="1"/>
                    </a:moveTo>
                    <a:lnTo>
                      <a:pt x="3952" y="1"/>
                    </a:lnTo>
                  </a:path>
                </a:pathLst>
              </a:custGeom>
              <a:noFill/>
              <a:ln w="987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73"/>
              <p:cNvSpPr/>
              <p:nvPr/>
            </p:nvSpPr>
            <p:spPr>
              <a:xfrm>
                <a:off x="8325175" y="3644933"/>
                <a:ext cx="98825" cy="25"/>
              </a:xfrm>
              <a:custGeom>
                <a:avLst/>
                <a:gdLst/>
                <a:ahLst/>
                <a:cxnLst/>
                <a:rect l="l" t="t" r="r" b="b"/>
                <a:pathLst>
                  <a:path w="3953" h="1" fill="none" extrusionOk="0">
                    <a:moveTo>
                      <a:pt x="1" y="0"/>
                    </a:moveTo>
                    <a:lnTo>
                      <a:pt x="3952" y="0"/>
                    </a:lnTo>
                  </a:path>
                </a:pathLst>
              </a:custGeom>
              <a:noFill/>
              <a:ln w="987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73"/>
              <p:cNvSpPr/>
              <p:nvPr/>
            </p:nvSpPr>
            <p:spPr>
              <a:xfrm>
                <a:off x="8325175" y="3587933"/>
                <a:ext cx="98825" cy="25"/>
              </a:xfrm>
              <a:custGeom>
                <a:avLst/>
                <a:gdLst/>
                <a:ahLst/>
                <a:cxnLst/>
                <a:rect l="l" t="t" r="r" b="b"/>
                <a:pathLst>
                  <a:path w="3953" h="1" fill="none" extrusionOk="0">
                    <a:moveTo>
                      <a:pt x="1" y="1"/>
                    </a:moveTo>
                    <a:lnTo>
                      <a:pt x="3952" y="1"/>
                    </a:lnTo>
                  </a:path>
                </a:pathLst>
              </a:custGeom>
              <a:noFill/>
              <a:ln w="987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73"/>
              <p:cNvSpPr/>
              <p:nvPr/>
            </p:nvSpPr>
            <p:spPr>
              <a:xfrm>
                <a:off x="8325175" y="3530933"/>
                <a:ext cx="98825" cy="25"/>
              </a:xfrm>
              <a:custGeom>
                <a:avLst/>
                <a:gdLst/>
                <a:ahLst/>
                <a:cxnLst/>
                <a:rect l="l" t="t" r="r" b="b"/>
                <a:pathLst>
                  <a:path w="3953" h="1" fill="none" extrusionOk="0">
                    <a:moveTo>
                      <a:pt x="1" y="1"/>
                    </a:moveTo>
                    <a:lnTo>
                      <a:pt x="3952" y="1"/>
                    </a:lnTo>
                  </a:path>
                </a:pathLst>
              </a:custGeom>
              <a:noFill/>
              <a:ln w="987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73"/>
              <p:cNvSpPr/>
              <p:nvPr/>
            </p:nvSpPr>
            <p:spPr>
              <a:xfrm>
                <a:off x="8234750" y="3473958"/>
                <a:ext cx="189250" cy="25"/>
              </a:xfrm>
              <a:custGeom>
                <a:avLst/>
                <a:gdLst/>
                <a:ahLst/>
                <a:cxnLst/>
                <a:rect l="l" t="t" r="r" b="b"/>
                <a:pathLst>
                  <a:path w="7570" h="1" fill="none" extrusionOk="0">
                    <a:moveTo>
                      <a:pt x="1" y="0"/>
                    </a:moveTo>
                    <a:lnTo>
                      <a:pt x="7569" y="0"/>
                    </a:lnTo>
                  </a:path>
                </a:pathLst>
              </a:custGeom>
              <a:noFill/>
              <a:ln w="987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73"/>
              <p:cNvSpPr/>
              <p:nvPr/>
            </p:nvSpPr>
            <p:spPr>
              <a:xfrm>
                <a:off x="8325175" y="3416958"/>
                <a:ext cx="98825" cy="25"/>
              </a:xfrm>
              <a:custGeom>
                <a:avLst/>
                <a:gdLst/>
                <a:ahLst/>
                <a:cxnLst/>
                <a:rect l="l" t="t" r="r" b="b"/>
                <a:pathLst>
                  <a:path w="3953" h="1" fill="none" extrusionOk="0">
                    <a:moveTo>
                      <a:pt x="1" y="1"/>
                    </a:moveTo>
                    <a:lnTo>
                      <a:pt x="3952" y="1"/>
                    </a:lnTo>
                  </a:path>
                </a:pathLst>
              </a:custGeom>
              <a:noFill/>
              <a:ln w="987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73"/>
              <p:cNvSpPr/>
              <p:nvPr/>
            </p:nvSpPr>
            <p:spPr>
              <a:xfrm>
                <a:off x="8325175" y="3359958"/>
                <a:ext cx="98825" cy="25"/>
              </a:xfrm>
              <a:custGeom>
                <a:avLst/>
                <a:gdLst/>
                <a:ahLst/>
                <a:cxnLst/>
                <a:rect l="l" t="t" r="r" b="b"/>
                <a:pathLst>
                  <a:path w="3953" h="1" fill="none" extrusionOk="0">
                    <a:moveTo>
                      <a:pt x="1" y="1"/>
                    </a:moveTo>
                    <a:lnTo>
                      <a:pt x="3952" y="1"/>
                    </a:lnTo>
                  </a:path>
                </a:pathLst>
              </a:custGeom>
              <a:noFill/>
              <a:ln w="987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73"/>
              <p:cNvSpPr/>
              <p:nvPr/>
            </p:nvSpPr>
            <p:spPr>
              <a:xfrm>
                <a:off x="8325175" y="3302983"/>
                <a:ext cx="98825" cy="25"/>
              </a:xfrm>
              <a:custGeom>
                <a:avLst/>
                <a:gdLst/>
                <a:ahLst/>
                <a:cxnLst/>
                <a:rect l="l" t="t" r="r" b="b"/>
                <a:pathLst>
                  <a:path w="3953" h="1" fill="none" extrusionOk="0">
                    <a:moveTo>
                      <a:pt x="1" y="0"/>
                    </a:moveTo>
                    <a:lnTo>
                      <a:pt x="3952" y="0"/>
                    </a:lnTo>
                  </a:path>
                </a:pathLst>
              </a:custGeom>
              <a:noFill/>
              <a:ln w="987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73"/>
              <p:cNvSpPr/>
              <p:nvPr/>
            </p:nvSpPr>
            <p:spPr>
              <a:xfrm>
                <a:off x="8325175" y="3245983"/>
                <a:ext cx="98825" cy="25"/>
              </a:xfrm>
              <a:custGeom>
                <a:avLst/>
                <a:gdLst/>
                <a:ahLst/>
                <a:cxnLst/>
                <a:rect l="l" t="t" r="r" b="b"/>
                <a:pathLst>
                  <a:path w="3953" h="1" fill="none" extrusionOk="0">
                    <a:moveTo>
                      <a:pt x="1" y="0"/>
                    </a:moveTo>
                    <a:lnTo>
                      <a:pt x="3952" y="0"/>
                    </a:lnTo>
                  </a:path>
                </a:pathLst>
              </a:custGeom>
              <a:noFill/>
              <a:ln w="987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73"/>
              <p:cNvSpPr/>
              <p:nvPr/>
            </p:nvSpPr>
            <p:spPr>
              <a:xfrm>
                <a:off x="8234750" y="3188233"/>
                <a:ext cx="189250" cy="25"/>
              </a:xfrm>
              <a:custGeom>
                <a:avLst/>
                <a:gdLst/>
                <a:ahLst/>
                <a:cxnLst/>
                <a:rect l="l" t="t" r="r" b="b"/>
                <a:pathLst>
                  <a:path w="7570" h="1" fill="none" extrusionOk="0">
                    <a:moveTo>
                      <a:pt x="1" y="0"/>
                    </a:moveTo>
                    <a:lnTo>
                      <a:pt x="7569" y="0"/>
                    </a:lnTo>
                  </a:path>
                </a:pathLst>
              </a:custGeom>
              <a:noFill/>
              <a:ln w="987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73"/>
              <p:cNvSpPr/>
              <p:nvPr/>
            </p:nvSpPr>
            <p:spPr>
              <a:xfrm>
                <a:off x="8325175" y="3131233"/>
                <a:ext cx="98825" cy="25"/>
              </a:xfrm>
              <a:custGeom>
                <a:avLst/>
                <a:gdLst/>
                <a:ahLst/>
                <a:cxnLst/>
                <a:rect l="l" t="t" r="r" b="b"/>
                <a:pathLst>
                  <a:path w="3953" h="1" fill="none" extrusionOk="0">
                    <a:moveTo>
                      <a:pt x="1" y="1"/>
                    </a:moveTo>
                    <a:lnTo>
                      <a:pt x="3952" y="1"/>
                    </a:lnTo>
                  </a:path>
                </a:pathLst>
              </a:custGeom>
              <a:noFill/>
              <a:ln w="987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73"/>
              <p:cNvSpPr/>
              <p:nvPr/>
            </p:nvSpPr>
            <p:spPr>
              <a:xfrm>
                <a:off x="8325175" y="3074258"/>
                <a:ext cx="98825" cy="25"/>
              </a:xfrm>
              <a:custGeom>
                <a:avLst/>
                <a:gdLst/>
                <a:ahLst/>
                <a:cxnLst/>
                <a:rect l="l" t="t" r="r" b="b"/>
                <a:pathLst>
                  <a:path w="3953" h="1" fill="none" extrusionOk="0">
                    <a:moveTo>
                      <a:pt x="1" y="0"/>
                    </a:moveTo>
                    <a:lnTo>
                      <a:pt x="3952" y="0"/>
                    </a:lnTo>
                  </a:path>
                </a:pathLst>
              </a:custGeom>
              <a:noFill/>
              <a:ln w="987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73"/>
              <p:cNvSpPr/>
              <p:nvPr/>
            </p:nvSpPr>
            <p:spPr>
              <a:xfrm>
                <a:off x="8325175" y="3017258"/>
                <a:ext cx="98825" cy="25"/>
              </a:xfrm>
              <a:custGeom>
                <a:avLst/>
                <a:gdLst/>
                <a:ahLst/>
                <a:cxnLst/>
                <a:rect l="l" t="t" r="r" b="b"/>
                <a:pathLst>
                  <a:path w="3953" h="1" fill="none" extrusionOk="0">
                    <a:moveTo>
                      <a:pt x="1" y="0"/>
                    </a:moveTo>
                    <a:lnTo>
                      <a:pt x="3952" y="0"/>
                    </a:lnTo>
                  </a:path>
                </a:pathLst>
              </a:custGeom>
              <a:noFill/>
              <a:ln w="987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73"/>
              <p:cNvSpPr/>
              <p:nvPr/>
            </p:nvSpPr>
            <p:spPr>
              <a:xfrm>
                <a:off x="8325175" y="2960258"/>
                <a:ext cx="98825" cy="25"/>
              </a:xfrm>
              <a:custGeom>
                <a:avLst/>
                <a:gdLst/>
                <a:ahLst/>
                <a:cxnLst/>
                <a:rect l="l" t="t" r="r" b="b"/>
                <a:pathLst>
                  <a:path w="3953" h="1" fill="none" extrusionOk="0">
                    <a:moveTo>
                      <a:pt x="1" y="1"/>
                    </a:moveTo>
                    <a:lnTo>
                      <a:pt x="3952" y="1"/>
                    </a:lnTo>
                  </a:path>
                </a:pathLst>
              </a:custGeom>
              <a:noFill/>
              <a:ln w="987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73"/>
              <p:cNvSpPr/>
              <p:nvPr/>
            </p:nvSpPr>
            <p:spPr>
              <a:xfrm>
                <a:off x="8234750" y="2903283"/>
                <a:ext cx="189250" cy="25"/>
              </a:xfrm>
              <a:custGeom>
                <a:avLst/>
                <a:gdLst/>
                <a:ahLst/>
                <a:cxnLst/>
                <a:rect l="l" t="t" r="r" b="b"/>
                <a:pathLst>
                  <a:path w="7570" h="1" fill="none" extrusionOk="0">
                    <a:moveTo>
                      <a:pt x="1" y="0"/>
                    </a:moveTo>
                    <a:lnTo>
                      <a:pt x="7569" y="0"/>
                    </a:lnTo>
                  </a:path>
                </a:pathLst>
              </a:custGeom>
              <a:noFill/>
              <a:ln w="987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73"/>
              <p:cNvSpPr/>
              <p:nvPr/>
            </p:nvSpPr>
            <p:spPr>
              <a:xfrm>
                <a:off x="8325175" y="2846283"/>
                <a:ext cx="98825" cy="25"/>
              </a:xfrm>
              <a:custGeom>
                <a:avLst/>
                <a:gdLst/>
                <a:ahLst/>
                <a:cxnLst/>
                <a:rect l="l" t="t" r="r" b="b"/>
                <a:pathLst>
                  <a:path w="3953" h="1" fill="none" extrusionOk="0">
                    <a:moveTo>
                      <a:pt x="1" y="0"/>
                    </a:moveTo>
                    <a:lnTo>
                      <a:pt x="3952" y="0"/>
                    </a:lnTo>
                  </a:path>
                </a:pathLst>
              </a:custGeom>
              <a:noFill/>
              <a:ln w="987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73"/>
              <p:cNvSpPr/>
              <p:nvPr/>
            </p:nvSpPr>
            <p:spPr>
              <a:xfrm>
                <a:off x="8325175" y="2789283"/>
                <a:ext cx="98825" cy="25"/>
              </a:xfrm>
              <a:custGeom>
                <a:avLst/>
                <a:gdLst/>
                <a:ahLst/>
                <a:cxnLst/>
                <a:rect l="l" t="t" r="r" b="b"/>
                <a:pathLst>
                  <a:path w="3953" h="1" fill="none" extrusionOk="0">
                    <a:moveTo>
                      <a:pt x="1" y="1"/>
                    </a:moveTo>
                    <a:lnTo>
                      <a:pt x="3952" y="1"/>
                    </a:lnTo>
                  </a:path>
                </a:pathLst>
              </a:custGeom>
              <a:noFill/>
              <a:ln w="987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73"/>
              <p:cNvSpPr/>
              <p:nvPr/>
            </p:nvSpPr>
            <p:spPr>
              <a:xfrm>
                <a:off x="8325175" y="2732308"/>
                <a:ext cx="98825" cy="25"/>
              </a:xfrm>
              <a:custGeom>
                <a:avLst/>
                <a:gdLst/>
                <a:ahLst/>
                <a:cxnLst/>
                <a:rect l="l" t="t" r="r" b="b"/>
                <a:pathLst>
                  <a:path w="3953" h="1" fill="none" extrusionOk="0">
                    <a:moveTo>
                      <a:pt x="1" y="0"/>
                    </a:moveTo>
                    <a:lnTo>
                      <a:pt x="3952" y="0"/>
                    </a:lnTo>
                  </a:path>
                </a:pathLst>
              </a:custGeom>
              <a:noFill/>
              <a:ln w="987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73"/>
              <p:cNvSpPr/>
              <p:nvPr/>
            </p:nvSpPr>
            <p:spPr>
              <a:xfrm>
                <a:off x="8325175" y="2674558"/>
                <a:ext cx="98825" cy="25"/>
              </a:xfrm>
              <a:custGeom>
                <a:avLst/>
                <a:gdLst/>
                <a:ahLst/>
                <a:cxnLst/>
                <a:rect l="l" t="t" r="r" b="b"/>
                <a:pathLst>
                  <a:path w="3953" h="1" fill="none" extrusionOk="0">
                    <a:moveTo>
                      <a:pt x="1" y="0"/>
                    </a:moveTo>
                    <a:lnTo>
                      <a:pt x="3952" y="0"/>
                    </a:lnTo>
                  </a:path>
                </a:pathLst>
              </a:custGeom>
              <a:noFill/>
              <a:ln w="987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73"/>
              <p:cNvSpPr/>
              <p:nvPr/>
            </p:nvSpPr>
            <p:spPr>
              <a:xfrm>
                <a:off x="8234750" y="2617558"/>
                <a:ext cx="189250" cy="25"/>
              </a:xfrm>
              <a:custGeom>
                <a:avLst/>
                <a:gdLst/>
                <a:ahLst/>
                <a:cxnLst/>
                <a:rect l="l" t="t" r="r" b="b"/>
                <a:pathLst>
                  <a:path w="7570" h="1" fill="none" extrusionOk="0">
                    <a:moveTo>
                      <a:pt x="1" y="0"/>
                    </a:moveTo>
                    <a:lnTo>
                      <a:pt x="7569" y="0"/>
                    </a:lnTo>
                  </a:path>
                </a:pathLst>
              </a:custGeom>
              <a:noFill/>
              <a:ln w="987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73"/>
              <p:cNvSpPr/>
              <p:nvPr/>
            </p:nvSpPr>
            <p:spPr>
              <a:xfrm>
                <a:off x="8325175" y="2560558"/>
                <a:ext cx="98825" cy="25"/>
              </a:xfrm>
              <a:custGeom>
                <a:avLst/>
                <a:gdLst/>
                <a:ahLst/>
                <a:cxnLst/>
                <a:rect l="l" t="t" r="r" b="b"/>
                <a:pathLst>
                  <a:path w="3953" h="1" fill="none" extrusionOk="0">
                    <a:moveTo>
                      <a:pt x="1" y="1"/>
                    </a:moveTo>
                    <a:lnTo>
                      <a:pt x="3952" y="1"/>
                    </a:lnTo>
                  </a:path>
                </a:pathLst>
              </a:custGeom>
              <a:noFill/>
              <a:ln w="987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73"/>
              <p:cNvSpPr/>
              <p:nvPr/>
            </p:nvSpPr>
            <p:spPr>
              <a:xfrm>
                <a:off x="8325175" y="2503583"/>
                <a:ext cx="98825" cy="25"/>
              </a:xfrm>
              <a:custGeom>
                <a:avLst/>
                <a:gdLst/>
                <a:ahLst/>
                <a:cxnLst/>
                <a:rect l="l" t="t" r="r" b="b"/>
                <a:pathLst>
                  <a:path w="3953" h="1" fill="none" extrusionOk="0">
                    <a:moveTo>
                      <a:pt x="1" y="0"/>
                    </a:moveTo>
                    <a:lnTo>
                      <a:pt x="3952" y="0"/>
                    </a:lnTo>
                  </a:path>
                </a:pathLst>
              </a:custGeom>
              <a:noFill/>
              <a:ln w="987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73"/>
              <p:cNvSpPr/>
              <p:nvPr/>
            </p:nvSpPr>
            <p:spPr>
              <a:xfrm>
                <a:off x="8325175" y="2446583"/>
                <a:ext cx="98825" cy="25"/>
              </a:xfrm>
              <a:custGeom>
                <a:avLst/>
                <a:gdLst/>
                <a:ahLst/>
                <a:cxnLst/>
                <a:rect l="l" t="t" r="r" b="b"/>
                <a:pathLst>
                  <a:path w="3953" h="1" fill="none" extrusionOk="0">
                    <a:moveTo>
                      <a:pt x="1" y="0"/>
                    </a:moveTo>
                    <a:lnTo>
                      <a:pt x="3952" y="0"/>
                    </a:lnTo>
                  </a:path>
                </a:pathLst>
              </a:custGeom>
              <a:noFill/>
              <a:ln w="987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73"/>
              <p:cNvSpPr/>
              <p:nvPr/>
            </p:nvSpPr>
            <p:spPr>
              <a:xfrm>
                <a:off x="8325175" y="2389583"/>
                <a:ext cx="98825" cy="25"/>
              </a:xfrm>
              <a:custGeom>
                <a:avLst/>
                <a:gdLst/>
                <a:ahLst/>
                <a:cxnLst/>
                <a:rect l="l" t="t" r="r" b="b"/>
                <a:pathLst>
                  <a:path w="3953" h="1" fill="none" extrusionOk="0">
                    <a:moveTo>
                      <a:pt x="1" y="1"/>
                    </a:moveTo>
                    <a:lnTo>
                      <a:pt x="3952" y="1"/>
                    </a:lnTo>
                  </a:path>
                </a:pathLst>
              </a:custGeom>
              <a:noFill/>
              <a:ln w="987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73"/>
              <p:cNvSpPr/>
              <p:nvPr/>
            </p:nvSpPr>
            <p:spPr>
              <a:xfrm>
                <a:off x="8234750" y="2332608"/>
                <a:ext cx="189250" cy="25"/>
              </a:xfrm>
              <a:custGeom>
                <a:avLst/>
                <a:gdLst/>
                <a:ahLst/>
                <a:cxnLst/>
                <a:rect l="l" t="t" r="r" b="b"/>
                <a:pathLst>
                  <a:path w="7570" h="1" fill="none" extrusionOk="0">
                    <a:moveTo>
                      <a:pt x="1" y="0"/>
                    </a:moveTo>
                    <a:lnTo>
                      <a:pt x="7569" y="0"/>
                    </a:lnTo>
                  </a:path>
                </a:pathLst>
              </a:custGeom>
              <a:noFill/>
              <a:ln w="987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73"/>
              <p:cNvSpPr/>
              <p:nvPr/>
            </p:nvSpPr>
            <p:spPr>
              <a:xfrm>
                <a:off x="8325175" y="2275608"/>
                <a:ext cx="98825" cy="25"/>
              </a:xfrm>
              <a:custGeom>
                <a:avLst/>
                <a:gdLst/>
                <a:ahLst/>
                <a:cxnLst/>
                <a:rect l="l" t="t" r="r" b="b"/>
                <a:pathLst>
                  <a:path w="3953" h="1" fill="none" extrusionOk="0">
                    <a:moveTo>
                      <a:pt x="1" y="0"/>
                    </a:moveTo>
                    <a:lnTo>
                      <a:pt x="3952" y="0"/>
                    </a:lnTo>
                  </a:path>
                </a:pathLst>
              </a:custGeom>
              <a:noFill/>
              <a:ln w="987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73"/>
              <p:cNvSpPr/>
              <p:nvPr/>
            </p:nvSpPr>
            <p:spPr>
              <a:xfrm>
                <a:off x="8325175" y="2217858"/>
                <a:ext cx="98825" cy="25"/>
              </a:xfrm>
              <a:custGeom>
                <a:avLst/>
                <a:gdLst/>
                <a:ahLst/>
                <a:cxnLst/>
                <a:rect l="l" t="t" r="r" b="b"/>
                <a:pathLst>
                  <a:path w="3953" h="1" fill="none" extrusionOk="0">
                    <a:moveTo>
                      <a:pt x="1" y="0"/>
                    </a:moveTo>
                    <a:lnTo>
                      <a:pt x="3952" y="0"/>
                    </a:lnTo>
                  </a:path>
                </a:pathLst>
              </a:custGeom>
              <a:noFill/>
              <a:ln w="987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73"/>
              <p:cNvSpPr/>
              <p:nvPr/>
            </p:nvSpPr>
            <p:spPr>
              <a:xfrm>
                <a:off x="8325175" y="2160858"/>
                <a:ext cx="98825" cy="25"/>
              </a:xfrm>
              <a:custGeom>
                <a:avLst/>
                <a:gdLst/>
                <a:ahLst/>
                <a:cxnLst/>
                <a:rect l="l" t="t" r="r" b="b"/>
                <a:pathLst>
                  <a:path w="3953" h="1" fill="none" extrusionOk="0">
                    <a:moveTo>
                      <a:pt x="1" y="1"/>
                    </a:moveTo>
                    <a:lnTo>
                      <a:pt x="3952" y="1"/>
                    </a:lnTo>
                  </a:path>
                </a:pathLst>
              </a:custGeom>
              <a:noFill/>
              <a:ln w="987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73"/>
              <p:cNvSpPr/>
              <p:nvPr/>
            </p:nvSpPr>
            <p:spPr>
              <a:xfrm>
                <a:off x="8325175" y="2103858"/>
                <a:ext cx="98825" cy="25"/>
              </a:xfrm>
              <a:custGeom>
                <a:avLst/>
                <a:gdLst/>
                <a:ahLst/>
                <a:cxnLst/>
                <a:rect l="l" t="t" r="r" b="b"/>
                <a:pathLst>
                  <a:path w="3953" h="1" fill="none" extrusionOk="0">
                    <a:moveTo>
                      <a:pt x="1" y="1"/>
                    </a:moveTo>
                    <a:lnTo>
                      <a:pt x="3952" y="1"/>
                    </a:lnTo>
                  </a:path>
                </a:pathLst>
              </a:custGeom>
              <a:noFill/>
              <a:ln w="987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23" name="Google Shape;2123;p73"/>
              <p:cNvGrpSpPr/>
              <p:nvPr/>
            </p:nvGrpSpPr>
            <p:grpSpPr>
              <a:xfrm rot="-5400000">
                <a:off x="8217275" y="1821208"/>
                <a:ext cx="224200" cy="189225"/>
                <a:chOff x="5805375" y="3758996"/>
                <a:chExt cx="224200" cy="189225"/>
              </a:xfrm>
            </p:grpSpPr>
            <p:sp>
              <p:nvSpPr>
                <p:cNvPr id="2124" name="Google Shape;2124;p73"/>
                <p:cNvSpPr/>
                <p:nvPr/>
              </p:nvSpPr>
              <p:spPr>
                <a:xfrm>
                  <a:off x="5805375" y="3758996"/>
                  <a:ext cx="25" cy="189225"/>
                </a:xfrm>
                <a:custGeom>
                  <a:avLst/>
                  <a:gdLst/>
                  <a:ahLst/>
                  <a:cxnLst/>
                  <a:rect l="l" t="t" r="r" b="b"/>
                  <a:pathLst>
                    <a:path w="1" h="7569" fill="none" extrusionOk="0">
                      <a:moveTo>
                        <a:pt x="1" y="0"/>
                      </a:moveTo>
                      <a:lnTo>
                        <a:pt x="1" y="7569"/>
                      </a:lnTo>
                    </a:path>
                  </a:pathLst>
                </a:custGeom>
                <a:noFill/>
                <a:ln w="987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73"/>
                <p:cNvSpPr/>
                <p:nvPr/>
              </p:nvSpPr>
              <p:spPr>
                <a:xfrm>
                  <a:off x="5879850" y="3848671"/>
                  <a:ext cx="25" cy="99550"/>
                </a:xfrm>
                <a:custGeom>
                  <a:avLst/>
                  <a:gdLst/>
                  <a:ahLst/>
                  <a:cxnLst/>
                  <a:rect l="l" t="t" r="r" b="b"/>
                  <a:pathLst>
                    <a:path w="1" h="3982" fill="none" extrusionOk="0">
                      <a:moveTo>
                        <a:pt x="0" y="0"/>
                      </a:moveTo>
                      <a:lnTo>
                        <a:pt x="0" y="3982"/>
                      </a:lnTo>
                    </a:path>
                  </a:pathLst>
                </a:custGeom>
                <a:noFill/>
                <a:ln w="987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73"/>
                <p:cNvSpPr/>
                <p:nvPr/>
              </p:nvSpPr>
              <p:spPr>
                <a:xfrm>
                  <a:off x="5955075" y="3848671"/>
                  <a:ext cx="25" cy="99550"/>
                </a:xfrm>
                <a:custGeom>
                  <a:avLst/>
                  <a:gdLst/>
                  <a:ahLst/>
                  <a:cxnLst/>
                  <a:rect l="l" t="t" r="r" b="b"/>
                  <a:pathLst>
                    <a:path w="1" h="3982" fill="none" extrusionOk="0">
                      <a:moveTo>
                        <a:pt x="1" y="0"/>
                      </a:moveTo>
                      <a:lnTo>
                        <a:pt x="1" y="3982"/>
                      </a:lnTo>
                    </a:path>
                  </a:pathLst>
                </a:custGeom>
                <a:noFill/>
                <a:ln w="987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73"/>
                <p:cNvSpPr/>
                <p:nvPr/>
              </p:nvSpPr>
              <p:spPr>
                <a:xfrm>
                  <a:off x="6029550" y="3848671"/>
                  <a:ext cx="25" cy="99550"/>
                </a:xfrm>
                <a:custGeom>
                  <a:avLst/>
                  <a:gdLst/>
                  <a:ahLst/>
                  <a:cxnLst/>
                  <a:rect l="l" t="t" r="r" b="b"/>
                  <a:pathLst>
                    <a:path w="1" h="3982" fill="none" extrusionOk="0">
                      <a:moveTo>
                        <a:pt x="0" y="0"/>
                      </a:moveTo>
                      <a:lnTo>
                        <a:pt x="0" y="3982"/>
                      </a:lnTo>
                    </a:path>
                  </a:pathLst>
                </a:custGeom>
                <a:noFill/>
                <a:ln w="987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128" name="Google Shape;2128;p73"/>
            <p:cNvGrpSpPr/>
            <p:nvPr/>
          </p:nvGrpSpPr>
          <p:grpSpPr>
            <a:xfrm>
              <a:off x="6074119" y="4344648"/>
              <a:ext cx="2274870" cy="189236"/>
              <a:chOff x="6050450" y="3758996"/>
              <a:chExt cx="2274870" cy="189236"/>
            </a:xfrm>
          </p:grpSpPr>
          <p:sp>
            <p:nvSpPr>
              <p:cNvPr id="2129" name="Google Shape;2129;p73"/>
              <p:cNvSpPr/>
              <p:nvPr/>
            </p:nvSpPr>
            <p:spPr>
              <a:xfrm>
                <a:off x="6050450" y="3759006"/>
                <a:ext cx="2274870" cy="189225"/>
              </a:xfrm>
              <a:custGeom>
                <a:avLst/>
                <a:gdLst/>
                <a:ahLst/>
                <a:cxnLst/>
                <a:rect l="l" t="t" r="r" b="b"/>
                <a:pathLst>
                  <a:path w="119730" h="7569" fill="none" extrusionOk="0">
                    <a:moveTo>
                      <a:pt x="1" y="0"/>
                    </a:moveTo>
                    <a:lnTo>
                      <a:pt x="1" y="7569"/>
                    </a:lnTo>
                    <a:lnTo>
                      <a:pt x="119729" y="7569"/>
                    </a:lnTo>
                    <a:lnTo>
                      <a:pt x="119729" y="0"/>
                    </a:lnTo>
                  </a:path>
                </a:pathLst>
              </a:custGeom>
              <a:noFill/>
              <a:ln w="987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73"/>
              <p:cNvSpPr/>
              <p:nvPr/>
            </p:nvSpPr>
            <p:spPr>
              <a:xfrm>
                <a:off x="6104775" y="3848671"/>
                <a:ext cx="25" cy="99550"/>
              </a:xfrm>
              <a:custGeom>
                <a:avLst/>
                <a:gdLst/>
                <a:ahLst/>
                <a:cxnLst/>
                <a:rect l="l" t="t" r="r" b="b"/>
                <a:pathLst>
                  <a:path w="1" h="3982" fill="none" extrusionOk="0">
                    <a:moveTo>
                      <a:pt x="1" y="0"/>
                    </a:moveTo>
                    <a:lnTo>
                      <a:pt x="1" y="3982"/>
                    </a:lnTo>
                  </a:path>
                </a:pathLst>
              </a:custGeom>
              <a:noFill/>
              <a:ln w="987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73"/>
              <p:cNvSpPr/>
              <p:nvPr/>
            </p:nvSpPr>
            <p:spPr>
              <a:xfrm>
                <a:off x="6179250" y="3758996"/>
                <a:ext cx="25" cy="189225"/>
              </a:xfrm>
              <a:custGeom>
                <a:avLst/>
                <a:gdLst/>
                <a:ahLst/>
                <a:cxnLst/>
                <a:rect l="l" t="t" r="r" b="b"/>
                <a:pathLst>
                  <a:path w="1" h="7569" fill="none" extrusionOk="0">
                    <a:moveTo>
                      <a:pt x="0" y="0"/>
                    </a:moveTo>
                    <a:lnTo>
                      <a:pt x="0" y="7569"/>
                    </a:lnTo>
                  </a:path>
                </a:pathLst>
              </a:custGeom>
              <a:noFill/>
              <a:ln w="987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73"/>
              <p:cNvSpPr/>
              <p:nvPr/>
            </p:nvSpPr>
            <p:spPr>
              <a:xfrm>
                <a:off x="6253725" y="3848671"/>
                <a:ext cx="25" cy="99550"/>
              </a:xfrm>
              <a:custGeom>
                <a:avLst/>
                <a:gdLst/>
                <a:ahLst/>
                <a:cxnLst/>
                <a:rect l="l" t="t" r="r" b="b"/>
                <a:pathLst>
                  <a:path w="1" h="3982" fill="none" extrusionOk="0">
                    <a:moveTo>
                      <a:pt x="0" y="0"/>
                    </a:moveTo>
                    <a:lnTo>
                      <a:pt x="0" y="3982"/>
                    </a:lnTo>
                  </a:path>
                </a:pathLst>
              </a:custGeom>
              <a:noFill/>
              <a:ln w="987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73"/>
              <p:cNvSpPr/>
              <p:nvPr/>
            </p:nvSpPr>
            <p:spPr>
              <a:xfrm>
                <a:off x="6328950" y="3848671"/>
                <a:ext cx="25" cy="99550"/>
              </a:xfrm>
              <a:custGeom>
                <a:avLst/>
                <a:gdLst/>
                <a:ahLst/>
                <a:cxnLst/>
                <a:rect l="l" t="t" r="r" b="b"/>
                <a:pathLst>
                  <a:path w="1" h="3982" fill="none" extrusionOk="0">
                    <a:moveTo>
                      <a:pt x="0" y="0"/>
                    </a:moveTo>
                    <a:lnTo>
                      <a:pt x="0" y="3982"/>
                    </a:lnTo>
                  </a:path>
                </a:pathLst>
              </a:custGeom>
              <a:noFill/>
              <a:ln w="987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73"/>
              <p:cNvSpPr/>
              <p:nvPr/>
            </p:nvSpPr>
            <p:spPr>
              <a:xfrm>
                <a:off x="6403425" y="3848671"/>
                <a:ext cx="25" cy="99550"/>
              </a:xfrm>
              <a:custGeom>
                <a:avLst/>
                <a:gdLst/>
                <a:ahLst/>
                <a:cxnLst/>
                <a:rect l="l" t="t" r="r" b="b"/>
                <a:pathLst>
                  <a:path w="1" h="3982" fill="none" extrusionOk="0">
                    <a:moveTo>
                      <a:pt x="0" y="0"/>
                    </a:moveTo>
                    <a:lnTo>
                      <a:pt x="0" y="3982"/>
                    </a:lnTo>
                  </a:path>
                </a:pathLst>
              </a:custGeom>
              <a:noFill/>
              <a:ln w="987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73"/>
              <p:cNvSpPr/>
              <p:nvPr/>
            </p:nvSpPr>
            <p:spPr>
              <a:xfrm>
                <a:off x="6478650" y="3848671"/>
                <a:ext cx="25" cy="99550"/>
              </a:xfrm>
              <a:custGeom>
                <a:avLst/>
                <a:gdLst/>
                <a:ahLst/>
                <a:cxnLst/>
                <a:rect l="l" t="t" r="r" b="b"/>
                <a:pathLst>
                  <a:path w="1" h="3982" fill="none" extrusionOk="0">
                    <a:moveTo>
                      <a:pt x="0" y="0"/>
                    </a:moveTo>
                    <a:lnTo>
                      <a:pt x="0" y="3982"/>
                    </a:lnTo>
                  </a:path>
                </a:pathLst>
              </a:custGeom>
              <a:noFill/>
              <a:ln w="987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73"/>
              <p:cNvSpPr/>
              <p:nvPr/>
            </p:nvSpPr>
            <p:spPr>
              <a:xfrm>
                <a:off x="6553125" y="3758996"/>
                <a:ext cx="25" cy="189225"/>
              </a:xfrm>
              <a:custGeom>
                <a:avLst/>
                <a:gdLst/>
                <a:ahLst/>
                <a:cxnLst/>
                <a:rect l="l" t="t" r="r" b="b"/>
                <a:pathLst>
                  <a:path w="1" h="7569" fill="none" extrusionOk="0">
                    <a:moveTo>
                      <a:pt x="0" y="0"/>
                    </a:moveTo>
                    <a:lnTo>
                      <a:pt x="0" y="7569"/>
                    </a:lnTo>
                  </a:path>
                </a:pathLst>
              </a:custGeom>
              <a:noFill/>
              <a:ln w="987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73"/>
              <p:cNvSpPr/>
              <p:nvPr/>
            </p:nvSpPr>
            <p:spPr>
              <a:xfrm>
                <a:off x="6628350" y="3848671"/>
                <a:ext cx="25" cy="99550"/>
              </a:xfrm>
              <a:custGeom>
                <a:avLst/>
                <a:gdLst/>
                <a:ahLst/>
                <a:cxnLst/>
                <a:rect l="l" t="t" r="r" b="b"/>
                <a:pathLst>
                  <a:path w="1" h="3982" fill="none" extrusionOk="0">
                    <a:moveTo>
                      <a:pt x="0" y="0"/>
                    </a:moveTo>
                    <a:lnTo>
                      <a:pt x="0" y="3982"/>
                    </a:lnTo>
                  </a:path>
                </a:pathLst>
              </a:custGeom>
              <a:noFill/>
              <a:ln w="987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73"/>
              <p:cNvSpPr/>
              <p:nvPr/>
            </p:nvSpPr>
            <p:spPr>
              <a:xfrm>
                <a:off x="6702825" y="3849421"/>
                <a:ext cx="25" cy="98800"/>
              </a:xfrm>
              <a:custGeom>
                <a:avLst/>
                <a:gdLst/>
                <a:ahLst/>
                <a:cxnLst/>
                <a:rect l="l" t="t" r="r" b="b"/>
                <a:pathLst>
                  <a:path w="1" h="3952" fill="none" extrusionOk="0">
                    <a:moveTo>
                      <a:pt x="0" y="1"/>
                    </a:moveTo>
                    <a:lnTo>
                      <a:pt x="0" y="3952"/>
                    </a:lnTo>
                  </a:path>
                </a:pathLst>
              </a:custGeom>
              <a:noFill/>
              <a:ln w="987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73"/>
              <p:cNvSpPr/>
              <p:nvPr/>
            </p:nvSpPr>
            <p:spPr>
              <a:xfrm>
                <a:off x="6778050" y="3849421"/>
                <a:ext cx="25" cy="98800"/>
              </a:xfrm>
              <a:custGeom>
                <a:avLst/>
                <a:gdLst/>
                <a:ahLst/>
                <a:cxnLst/>
                <a:rect l="l" t="t" r="r" b="b"/>
                <a:pathLst>
                  <a:path w="1" h="3952" fill="none" extrusionOk="0">
                    <a:moveTo>
                      <a:pt x="0" y="1"/>
                    </a:moveTo>
                    <a:lnTo>
                      <a:pt x="0" y="3952"/>
                    </a:lnTo>
                  </a:path>
                </a:pathLst>
              </a:custGeom>
              <a:noFill/>
              <a:ln w="987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73"/>
              <p:cNvSpPr/>
              <p:nvPr/>
            </p:nvSpPr>
            <p:spPr>
              <a:xfrm>
                <a:off x="6852500" y="3849421"/>
                <a:ext cx="25" cy="98800"/>
              </a:xfrm>
              <a:custGeom>
                <a:avLst/>
                <a:gdLst/>
                <a:ahLst/>
                <a:cxnLst/>
                <a:rect l="l" t="t" r="r" b="b"/>
                <a:pathLst>
                  <a:path w="1" h="3952" fill="none" extrusionOk="0">
                    <a:moveTo>
                      <a:pt x="1" y="1"/>
                    </a:moveTo>
                    <a:lnTo>
                      <a:pt x="1" y="3952"/>
                    </a:lnTo>
                  </a:path>
                </a:pathLst>
              </a:custGeom>
              <a:noFill/>
              <a:ln w="987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73"/>
              <p:cNvSpPr/>
              <p:nvPr/>
            </p:nvSpPr>
            <p:spPr>
              <a:xfrm>
                <a:off x="6927750" y="3758996"/>
                <a:ext cx="25" cy="189225"/>
              </a:xfrm>
              <a:custGeom>
                <a:avLst/>
                <a:gdLst/>
                <a:ahLst/>
                <a:cxnLst/>
                <a:rect l="l" t="t" r="r" b="b"/>
                <a:pathLst>
                  <a:path w="1" h="7569" fill="none" extrusionOk="0">
                    <a:moveTo>
                      <a:pt x="0" y="0"/>
                    </a:moveTo>
                    <a:lnTo>
                      <a:pt x="0" y="7569"/>
                    </a:lnTo>
                  </a:path>
                </a:pathLst>
              </a:custGeom>
              <a:noFill/>
              <a:ln w="987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73"/>
              <p:cNvSpPr/>
              <p:nvPr/>
            </p:nvSpPr>
            <p:spPr>
              <a:xfrm>
                <a:off x="7002200" y="3849421"/>
                <a:ext cx="25" cy="98800"/>
              </a:xfrm>
              <a:custGeom>
                <a:avLst/>
                <a:gdLst/>
                <a:ahLst/>
                <a:cxnLst/>
                <a:rect l="l" t="t" r="r" b="b"/>
                <a:pathLst>
                  <a:path w="1" h="3952" fill="none" extrusionOk="0">
                    <a:moveTo>
                      <a:pt x="1" y="1"/>
                    </a:moveTo>
                    <a:lnTo>
                      <a:pt x="1" y="3952"/>
                    </a:lnTo>
                  </a:path>
                </a:pathLst>
              </a:custGeom>
              <a:noFill/>
              <a:ln w="987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73"/>
              <p:cNvSpPr/>
              <p:nvPr/>
            </p:nvSpPr>
            <p:spPr>
              <a:xfrm>
                <a:off x="7077450" y="3849421"/>
                <a:ext cx="25" cy="98800"/>
              </a:xfrm>
              <a:custGeom>
                <a:avLst/>
                <a:gdLst/>
                <a:ahLst/>
                <a:cxnLst/>
                <a:rect l="l" t="t" r="r" b="b"/>
                <a:pathLst>
                  <a:path w="1" h="3952" fill="none" extrusionOk="0">
                    <a:moveTo>
                      <a:pt x="0" y="1"/>
                    </a:moveTo>
                    <a:lnTo>
                      <a:pt x="0" y="3952"/>
                    </a:lnTo>
                  </a:path>
                </a:pathLst>
              </a:custGeom>
              <a:noFill/>
              <a:ln w="987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73"/>
              <p:cNvSpPr/>
              <p:nvPr/>
            </p:nvSpPr>
            <p:spPr>
              <a:xfrm>
                <a:off x="7151900" y="3849421"/>
                <a:ext cx="25" cy="98800"/>
              </a:xfrm>
              <a:custGeom>
                <a:avLst/>
                <a:gdLst/>
                <a:ahLst/>
                <a:cxnLst/>
                <a:rect l="l" t="t" r="r" b="b"/>
                <a:pathLst>
                  <a:path w="1" h="3952" fill="none" extrusionOk="0">
                    <a:moveTo>
                      <a:pt x="1" y="1"/>
                    </a:moveTo>
                    <a:lnTo>
                      <a:pt x="1" y="3952"/>
                    </a:lnTo>
                  </a:path>
                </a:pathLst>
              </a:custGeom>
              <a:noFill/>
              <a:ln w="987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73"/>
              <p:cNvSpPr/>
              <p:nvPr/>
            </p:nvSpPr>
            <p:spPr>
              <a:xfrm>
                <a:off x="7226375" y="3849421"/>
                <a:ext cx="25" cy="98800"/>
              </a:xfrm>
              <a:custGeom>
                <a:avLst/>
                <a:gdLst/>
                <a:ahLst/>
                <a:cxnLst/>
                <a:rect l="l" t="t" r="r" b="b"/>
                <a:pathLst>
                  <a:path w="1" h="3952" fill="none" extrusionOk="0">
                    <a:moveTo>
                      <a:pt x="1" y="1"/>
                    </a:moveTo>
                    <a:lnTo>
                      <a:pt x="1" y="3952"/>
                    </a:lnTo>
                  </a:path>
                </a:pathLst>
              </a:custGeom>
              <a:noFill/>
              <a:ln w="987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73"/>
              <p:cNvSpPr/>
              <p:nvPr/>
            </p:nvSpPr>
            <p:spPr>
              <a:xfrm>
                <a:off x="7301600" y="3758996"/>
                <a:ext cx="25" cy="189225"/>
              </a:xfrm>
              <a:custGeom>
                <a:avLst/>
                <a:gdLst/>
                <a:ahLst/>
                <a:cxnLst/>
                <a:rect l="l" t="t" r="r" b="b"/>
                <a:pathLst>
                  <a:path w="1" h="7569" fill="none" extrusionOk="0">
                    <a:moveTo>
                      <a:pt x="1" y="0"/>
                    </a:moveTo>
                    <a:lnTo>
                      <a:pt x="1" y="7569"/>
                    </a:lnTo>
                  </a:path>
                </a:pathLst>
              </a:custGeom>
              <a:noFill/>
              <a:ln w="987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73"/>
              <p:cNvSpPr/>
              <p:nvPr/>
            </p:nvSpPr>
            <p:spPr>
              <a:xfrm>
                <a:off x="7376075" y="3849421"/>
                <a:ext cx="25" cy="98800"/>
              </a:xfrm>
              <a:custGeom>
                <a:avLst/>
                <a:gdLst/>
                <a:ahLst/>
                <a:cxnLst/>
                <a:rect l="l" t="t" r="r" b="b"/>
                <a:pathLst>
                  <a:path w="1" h="3952" fill="none" extrusionOk="0">
                    <a:moveTo>
                      <a:pt x="1" y="1"/>
                    </a:moveTo>
                    <a:lnTo>
                      <a:pt x="1" y="3952"/>
                    </a:lnTo>
                  </a:path>
                </a:pathLst>
              </a:custGeom>
              <a:noFill/>
              <a:ln w="987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73"/>
              <p:cNvSpPr/>
              <p:nvPr/>
            </p:nvSpPr>
            <p:spPr>
              <a:xfrm>
                <a:off x="7451300" y="3849421"/>
                <a:ext cx="25" cy="98800"/>
              </a:xfrm>
              <a:custGeom>
                <a:avLst/>
                <a:gdLst/>
                <a:ahLst/>
                <a:cxnLst/>
                <a:rect l="l" t="t" r="r" b="b"/>
                <a:pathLst>
                  <a:path w="1" h="3952" fill="none" extrusionOk="0">
                    <a:moveTo>
                      <a:pt x="1" y="1"/>
                    </a:moveTo>
                    <a:lnTo>
                      <a:pt x="1" y="3952"/>
                    </a:lnTo>
                  </a:path>
                </a:pathLst>
              </a:custGeom>
              <a:noFill/>
              <a:ln w="987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73"/>
              <p:cNvSpPr/>
              <p:nvPr/>
            </p:nvSpPr>
            <p:spPr>
              <a:xfrm>
                <a:off x="7525775" y="3849421"/>
                <a:ext cx="25" cy="98800"/>
              </a:xfrm>
              <a:custGeom>
                <a:avLst/>
                <a:gdLst/>
                <a:ahLst/>
                <a:cxnLst/>
                <a:rect l="l" t="t" r="r" b="b"/>
                <a:pathLst>
                  <a:path w="1" h="3952" fill="none" extrusionOk="0">
                    <a:moveTo>
                      <a:pt x="1" y="1"/>
                    </a:moveTo>
                    <a:lnTo>
                      <a:pt x="1" y="3952"/>
                    </a:lnTo>
                  </a:path>
                </a:pathLst>
              </a:custGeom>
              <a:noFill/>
              <a:ln w="987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73"/>
              <p:cNvSpPr/>
              <p:nvPr/>
            </p:nvSpPr>
            <p:spPr>
              <a:xfrm>
                <a:off x="7601000" y="3849421"/>
                <a:ext cx="25" cy="98800"/>
              </a:xfrm>
              <a:custGeom>
                <a:avLst/>
                <a:gdLst/>
                <a:ahLst/>
                <a:cxnLst/>
                <a:rect l="l" t="t" r="r" b="b"/>
                <a:pathLst>
                  <a:path w="1" h="3952" fill="none" extrusionOk="0">
                    <a:moveTo>
                      <a:pt x="1" y="1"/>
                    </a:moveTo>
                    <a:lnTo>
                      <a:pt x="1" y="3952"/>
                    </a:lnTo>
                  </a:path>
                </a:pathLst>
              </a:custGeom>
              <a:noFill/>
              <a:ln w="987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73"/>
              <p:cNvSpPr/>
              <p:nvPr/>
            </p:nvSpPr>
            <p:spPr>
              <a:xfrm>
                <a:off x="7675475" y="3758996"/>
                <a:ext cx="25" cy="189225"/>
              </a:xfrm>
              <a:custGeom>
                <a:avLst/>
                <a:gdLst/>
                <a:ahLst/>
                <a:cxnLst/>
                <a:rect l="l" t="t" r="r" b="b"/>
                <a:pathLst>
                  <a:path w="1" h="7569" fill="none" extrusionOk="0">
                    <a:moveTo>
                      <a:pt x="1" y="0"/>
                    </a:moveTo>
                    <a:lnTo>
                      <a:pt x="1" y="7569"/>
                    </a:lnTo>
                  </a:path>
                </a:pathLst>
              </a:custGeom>
              <a:noFill/>
              <a:ln w="987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73"/>
              <p:cNvSpPr/>
              <p:nvPr/>
            </p:nvSpPr>
            <p:spPr>
              <a:xfrm>
                <a:off x="7750700" y="3849421"/>
                <a:ext cx="25" cy="98800"/>
              </a:xfrm>
              <a:custGeom>
                <a:avLst/>
                <a:gdLst/>
                <a:ahLst/>
                <a:cxnLst/>
                <a:rect l="l" t="t" r="r" b="b"/>
                <a:pathLst>
                  <a:path w="1" h="3952" fill="none" extrusionOk="0">
                    <a:moveTo>
                      <a:pt x="1" y="1"/>
                    </a:moveTo>
                    <a:lnTo>
                      <a:pt x="1" y="3952"/>
                    </a:lnTo>
                  </a:path>
                </a:pathLst>
              </a:custGeom>
              <a:noFill/>
              <a:ln w="987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73"/>
              <p:cNvSpPr/>
              <p:nvPr/>
            </p:nvSpPr>
            <p:spPr>
              <a:xfrm>
                <a:off x="7825175" y="3849421"/>
                <a:ext cx="25" cy="98800"/>
              </a:xfrm>
              <a:custGeom>
                <a:avLst/>
                <a:gdLst/>
                <a:ahLst/>
                <a:cxnLst/>
                <a:rect l="l" t="t" r="r" b="b"/>
                <a:pathLst>
                  <a:path w="1" h="3952" fill="none" extrusionOk="0">
                    <a:moveTo>
                      <a:pt x="0" y="1"/>
                    </a:moveTo>
                    <a:lnTo>
                      <a:pt x="0" y="3952"/>
                    </a:lnTo>
                  </a:path>
                </a:pathLst>
              </a:custGeom>
              <a:noFill/>
              <a:ln w="987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73"/>
              <p:cNvSpPr/>
              <p:nvPr/>
            </p:nvSpPr>
            <p:spPr>
              <a:xfrm>
                <a:off x="7900400" y="3849421"/>
                <a:ext cx="25" cy="98800"/>
              </a:xfrm>
              <a:custGeom>
                <a:avLst/>
                <a:gdLst/>
                <a:ahLst/>
                <a:cxnLst/>
                <a:rect l="l" t="t" r="r" b="b"/>
                <a:pathLst>
                  <a:path w="1" h="3952" fill="none" extrusionOk="0">
                    <a:moveTo>
                      <a:pt x="1" y="1"/>
                    </a:moveTo>
                    <a:lnTo>
                      <a:pt x="1" y="3952"/>
                    </a:lnTo>
                  </a:path>
                </a:pathLst>
              </a:custGeom>
              <a:noFill/>
              <a:ln w="987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73"/>
              <p:cNvSpPr/>
              <p:nvPr/>
            </p:nvSpPr>
            <p:spPr>
              <a:xfrm>
                <a:off x="7974875" y="3849421"/>
                <a:ext cx="25" cy="98800"/>
              </a:xfrm>
              <a:custGeom>
                <a:avLst/>
                <a:gdLst/>
                <a:ahLst/>
                <a:cxnLst/>
                <a:rect l="l" t="t" r="r" b="b"/>
                <a:pathLst>
                  <a:path w="1" h="3952" fill="none" extrusionOk="0">
                    <a:moveTo>
                      <a:pt x="0" y="1"/>
                    </a:moveTo>
                    <a:lnTo>
                      <a:pt x="0" y="3952"/>
                    </a:lnTo>
                  </a:path>
                </a:pathLst>
              </a:custGeom>
              <a:noFill/>
              <a:ln w="987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73"/>
              <p:cNvSpPr/>
              <p:nvPr/>
            </p:nvSpPr>
            <p:spPr>
              <a:xfrm>
                <a:off x="8050100" y="3758996"/>
                <a:ext cx="25" cy="189225"/>
              </a:xfrm>
              <a:custGeom>
                <a:avLst/>
                <a:gdLst/>
                <a:ahLst/>
                <a:cxnLst/>
                <a:rect l="l" t="t" r="r" b="b"/>
                <a:pathLst>
                  <a:path w="1" h="7569" fill="none" extrusionOk="0">
                    <a:moveTo>
                      <a:pt x="1" y="0"/>
                    </a:moveTo>
                    <a:lnTo>
                      <a:pt x="1" y="7569"/>
                    </a:lnTo>
                  </a:path>
                </a:pathLst>
              </a:custGeom>
              <a:noFill/>
              <a:ln w="987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73"/>
              <p:cNvSpPr/>
              <p:nvPr/>
            </p:nvSpPr>
            <p:spPr>
              <a:xfrm>
                <a:off x="8124575" y="3849421"/>
                <a:ext cx="25" cy="98800"/>
              </a:xfrm>
              <a:custGeom>
                <a:avLst/>
                <a:gdLst/>
                <a:ahLst/>
                <a:cxnLst/>
                <a:rect l="l" t="t" r="r" b="b"/>
                <a:pathLst>
                  <a:path w="1" h="3952" fill="none" extrusionOk="0">
                    <a:moveTo>
                      <a:pt x="0" y="1"/>
                    </a:moveTo>
                    <a:lnTo>
                      <a:pt x="0" y="3952"/>
                    </a:lnTo>
                  </a:path>
                </a:pathLst>
              </a:custGeom>
              <a:noFill/>
              <a:ln w="987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73"/>
              <p:cNvSpPr/>
              <p:nvPr/>
            </p:nvSpPr>
            <p:spPr>
              <a:xfrm>
                <a:off x="8199800" y="3849421"/>
                <a:ext cx="25" cy="98800"/>
              </a:xfrm>
              <a:custGeom>
                <a:avLst/>
                <a:gdLst/>
                <a:ahLst/>
                <a:cxnLst/>
                <a:rect l="l" t="t" r="r" b="b"/>
                <a:pathLst>
                  <a:path w="1" h="3952" fill="none" extrusionOk="0">
                    <a:moveTo>
                      <a:pt x="1" y="1"/>
                    </a:moveTo>
                    <a:lnTo>
                      <a:pt x="1" y="3952"/>
                    </a:lnTo>
                  </a:path>
                </a:pathLst>
              </a:custGeom>
              <a:noFill/>
              <a:ln w="987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73"/>
              <p:cNvSpPr/>
              <p:nvPr/>
            </p:nvSpPr>
            <p:spPr>
              <a:xfrm>
                <a:off x="8274275" y="3849421"/>
                <a:ext cx="25" cy="98800"/>
              </a:xfrm>
              <a:custGeom>
                <a:avLst/>
                <a:gdLst/>
                <a:ahLst/>
                <a:cxnLst/>
                <a:rect l="l" t="t" r="r" b="b"/>
                <a:pathLst>
                  <a:path w="1" h="3952" fill="none" extrusionOk="0">
                    <a:moveTo>
                      <a:pt x="0" y="1"/>
                    </a:moveTo>
                    <a:lnTo>
                      <a:pt x="0" y="3952"/>
                    </a:lnTo>
                  </a:path>
                </a:pathLst>
              </a:custGeom>
              <a:noFill/>
              <a:ln w="987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60" name="Google Shape;2160;p73"/>
            <p:cNvGrpSpPr/>
            <p:nvPr/>
          </p:nvGrpSpPr>
          <p:grpSpPr>
            <a:xfrm>
              <a:off x="5989350" y="771000"/>
              <a:ext cx="2434800" cy="3795000"/>
              <a:chOff x="5989350" y="771000"/>
              <a:chExt cx="2434800" cy="3795000"/>
            </a:xfrm>
          </p:grpSpPr>
          <p:sp>
            <p:nvSpPr>
              <p:cNvPr id="2161" name="Google Shape;2161;p73"/>
              <p:cNvSpPr/>
              <p:nvPr/>
            </p:nvSpPr>
            <p:spPr>
              <a:xfrm>
                <a:off x="5989350" y="771000"/>
                <a:ext cx="2434800" cy="3795000"/>
              </a:xfrm>
              <a:prstGeom prst="frame">
                <a:avLst>
                  <a:gd name="adj1" fmla="val 1379"/>
                </a:avLst>
              </a:pr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73"/>
              <p:cNvSpPr/>
              <p:nvPr/>
            </p:nvSpPr>
            <p:spPr>
              <a:xfrm>
                <a:off x="6050438" y="843246"/>
                <a:ext cx="108700" cy="108675"/>
              </a:xfrm>
              <a:custGeom>
                <a:avLst/>
                <a:gdLst/>
                <a:ahLst/>
                <a:cxnLst/>
                <a:rect l="l" t="t" r="r" b="b"/>
                <a:pathLst>
                  <a:path w="4348" h="4347" extrusionOk="0">
                    <a:moveTo>
                      <a:pt x="1" y="0"/>
                    </a:moveTo>
                    <a:lnTo>
                      <a:pt x="1" y="4347"/>
                    </a:lnTo>
                    <a:lnTo>
                      <a:pt x="4347" y="0"/>
                    </a:lnTo>
                    <a:close/>
                  </a:path>
                </a:pathLst>
              </a:custGeom>
              <a:gradFill>
                <a:gsLst>
                  <a:gs pos="0">
                    <a:srgbClr val="B45F06"/>
                  </a:gs>
                  <a:gs pos="100000">
                    <a:srgbClr val="F1C232"/>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163" name="Google Shape;2163;p73"/>
          <p:cNvSpPr txBox="1">
            <a:spLocks noGrp="1"/>
          </p:cNvSpPr>
          <p:nvPr>
            <p:ph type="title" idx="2"/>
          </p:nvPr>
        </p:nvSpPr>
        <p:spPr>
          <a:xfrm>
            <a:off x="6525300" y="3048336"/>
            <a:ext cx="1362900" cy="11103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02.</a:t>
            </a:r>
            <a:endParaRPr/>
          </a:p>
        </p:txBody>
      </p:sp>
      <p:sp>
        <p:nvSpPr>
          <p:cNvPr id="2164" name="Google Shape;2164;p73">
            <a:hlinkClick r:id="" action="ppaction://hlinkshowjump?jump=previousslide"/>
          </p:cNvPr>
          <p:cNvSpPr/>
          <p:nvPr/>
        </p:nvSpPr>
        <p:spPr>
          <a:xfrm rot="2700000">
            <a:off x="242640" y="1951903"/>
            <a:ext cx="233770" cy="233770"/>
          </a:xfrm>
          <a:prstGeom prst="halfFrame">
            <a:avLst>
              <a:gd name="adj1" fmla="val 11354"/>
              <a:gd name="adj2" fmla="val 10736"/>
            </a:avLst>
          </a:pr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73">
            <a:hlinkClick r:id="rId3" action="ppaction://hlinksldjump"/>
          </p:cNvPr>
          <p:cNvSpPr/>
          <p:nvPr/>
        </p:nvSpPr>
        <p:spPr>
          <a:xfrm>
            <a:off x="194250" y="2619642"/>
            <a:ext cx="491532" cy="342600"/>
          </a:xfrm>
          <a:prstGeom prst="frame">
            <a:avLst>
              <a:gd name="adj1" fmla="val 6852"/>
            </a:avLst>
          </a:prstGeom>
          <a:gradFill>
            <a:gsLst>
              <a:gs pos="0">
                <a:srgbClr val="B45F06"/>
              </a:gs>
              <a:gs pos="100000">
                <a:srgbClr val="F1C232"/>
              </a:gs>
            </a:gsLst>
            <a:lin ang="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dirty="0">
                <a:solidFill>
                  <a:schemeClr val="lt1"/>
                </a:solidFill>
                <a:uFill>
                  <a:noFill/>
                </a:uFill>
                <a:latin typeface="Teko"/>
                <a:ea typeface="Teko"/>
                <a:cs typeface="Teko"/>
                <a:sym typeface="Teko"/>
                <a:hlinkClick r:id="rId3" action="ppaction://hlinksldjump">
                  <a:extLst>
                    <a:ext uri="{A12FA001-AC4F-418D-AE19-62706E023703}">
                      <ahyp:hlinkClr xmlns:ahyp="http://schemas.microsoft.com/office/drawing/2018/hyperlinkcolor" val="tx"/>
                    </a:ext>
                  </a:extLst>
                </a:hlinkClick>
              </a:rPr>
              <a:t>2</a:t>
            </a:r>
            <a:r>
              <a:rPr lang="en" sz="2500" dirty="0">
                <a:solidFill>
                  <a:schemeClr val="lt1"/>
                </a:solidFill>
                <a:uFill>
                  <a:noFill/>
                </a:uFill>
                <a:latin typeface="Teko"/>
                <a:ea typeface="Teko"/>
                <a:cs typeface="Teko"/>
                <a:sym typeface="Teko"/>
              </a:rPr>
              <a:t>0</a:t>
            </a:r>
            <a:endParaRPr sz="2500" dirty="0">
              <a:solidFill>
                <a:schemeClr val="lt1"/>
              </a:solidFill>
              <a:latin typeface="Teko"/>
              <a:ea typeface="Teko"/>
              <a:cs typeface="Teko"/>
              <a:sym typeface="Teko"/>
            </a:endParaRPr>
          </a:p>
        </p:txBody>
      </p:sp>
      <p:sp>
        <p:nvSpPr>
          <p:cNvPr id="2166" name="Google Shape;2166;p73">
            <a:hlinkClick r:id="rId4" action="ppaction://hlinksldjump"/>
          </p:cNvPr>
          <p:cNvSpPr/>
          <p:nvPr/>
        </p:nvSpPr>
        <p:spPr>
          <a:xfrm>
            <a:off x="190588" y="2161967"/>
            <a:ext cx="335100" cy="342600"/>
          </a:xfrm>
          <a:prstGeom prst="frame">
            <a:avLst>
              <a:gd name="adj1" fmla="val 6852"/>
            </a:avLst>
          </a:prstGeom>
          <a:gradFill>
            <a:gsLst>
              <a:gs pos="0">
                <a:srgbClr val="B45F06"/>
              </a:gs>
              <a:gs pos="100000">
                <a:srgbClr val="F1C232"/>
              </a:gs>
            </a:gsLst>
            <a:lin ang="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dirty="0">
                <a:solidFill>
                  <a:schemeClr val="lt1"/>
                </a:solidFill>
                <a:uFill>
                  <a:noFill/>
                </a:uFill>
                <a:latin typeface="Teko"/>
                <a:ea typeface="Teko"/>
                <a:cs typeface="Teko"/>
                <a:sym typeface="Teko"/>
              </a:rPr>
              <a:t>5</a:t>
            </a:r>
            <a:endParaRPr sz="2500" dirty="0">
              <a:solidFill>
                <a:schemeClr val="lt1"/>
              </a:solidFill>
              <a:latin typeface="Teko"/>
              <a:ea typeface="Teko"/>
              <a:cs typeface="Teko"/>
              <a:sym typeface="Teko"/>
            </a:endParaRPr>
          </a:p>
        </p:txBody>
      </p:sp>
      <p:sp>
        <p:nvSpPr>
          <p:cNvPr id="2167" name="Google Shape;2167;p73">
            <a:hlinkClick r:id="" action="ppaction://hlinkshowjump?jump=nextslide"/>
          </p:cNvPr>
          <p:cNvSpPr/>
          <p:nvPr/>
        </p:nvSpPr>
        <p:spPr>
          <a:xfrm rot="-8100000">
            <a:off x="242640" y="2957803"/>
            <a:ext cx="233770" cy="233770"/>
          </a:xfrm>
          <a:prstGeom prst="halfFrame">
            <a:avLst>
              <a:gd name="adj1" fmla="val 11354"/>
              <a:gd name="adj2" fmla="val 10736"/>
            </a:avLst>
          </a:pr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168" name="Google Shape;2168;p73"/>
          <p:cNvPicPr preferRelativeResize="0"/>
          <p:nvPr/>
        </p:nvPicPr>
        <p:blipFill rotWithShape="1">
          <a:blip r:embed="rId5">
            <a:alphaModFix/>
          </a:blip>
          <a:srcRect l="27775" r="20558" b="5740"/>
          <a:stretch/>
        </p:blipFill>
        <p:spPr>
          <a:xfrm>
            <a:off x="5553075" y="771000"/>
            <a:ext cx="2019300" cy="27629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04"/>
        <p:cNvGrpSpPr/>
        <p:nvPr/>
      </p:nvGrpSpPr>
      <p:grpSpPr>
        <a:xfrm>
          <a:off x="0" y="0"/>
          <a:ext cx="0" cy="0"/>
          <a:chOff x="0" y="0"/>
          <a:chExt cx="0" cy="0"/>
        </a:xfrm>
      </p:grpSpPr>
      <p:sp>
        <p:nvSpPr>
          <p:cNvPr id="1406" name="Google Shape;1406;p59"/>
          <p:cNvSpPr txBox="1">
            <a:spLocks noGrp="1"/>
          </p:cNvSpPr>
          <p:nvPr>
            <p:ph type="title"/>
          </p:nvPr>
        </p:nvSpPr>
        <p:spPr>
          <a:xfrm>
            <a:off x="629054" y="560795"/>
            <a:ext cx="7632817" cy="75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HIERARCHY OF COMPLEXITY.</a:t>
            </a:r>
            <a:endParaRPr dirty="0"/>
          </a:p>
        </p:txBody>
      </p:sp>
      <p:sp>
        <p:nvSpPr>
          <p:cNvPr id="1438" name="Google Shape;1438;p59">
            <a:hlinkClick r:id="" action="ppaction://hlinkshowjump?jump=previousslide"/>
          </p:cNvPr>
          <p:cNvSpPr/>
          <p:nvPr/>
        </p:nvSpPr>
        <p:spPr>
          <a:xfrm rot="2700000">
            <a:off x="242640" y="1951903"/>
            <a:ext cx="233770" cy="233770"/>
          </a:xfrm>
          <a:prstGeom prst="halfFrame">
            <a:avLst>
              <a:gd name="adj1" fmla="val 11354"/>
              <a:gd name="adj2" fmla="val 10736"/>
            </a:avLst>
          </a:pr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59">
            <a:hlinkClick r:id="rId3" action="ppaction://hlinksldjump"/>
          </p:cNvPr>
          <p:cNvSpPr/>
          <p:nvPr/>
        </p:nvSpPr>
        <p:spPr>
          <a:xfrm>
            <a:off x="58618" y="2619642"/>
            <a:ext cx="470732" cy="342600"/>
          </a:xfrm>
          <a:prstGeom prst="frame">
            <a:avLst>
              <a:gd name="adj1" fmla="val 6852"/>
            </a:avLst>
          </a:prstGeom>
          <a:gradFill>
            <a:gsLst>
              <a:gs pos="0">
                <a:srgbClr val="B45F06"/>
              </a:gs>
              <a:gs pos="100000">
                <a:srgbClr val="F1C232"/>
              </a:gs>
            </a:gsLst>
            <a:lin ang="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dirty="0">
                <a:solidFill>
                  <a:schemeClr val="lt1"/>
                </a:solidFill>
                <a:uFill>
                  <a:noFill/>
                </a:uFill>
                <a:latin typeface="Teko"/>
                <a:ea typeface="Teko"/>
                <a:cs typeface="Teko"/>
                <a:sym typeface="Teko"/>
              </a:rPr>
              <a:t>20</a:t>
            </a:r>
            <a:endParaRPr sz="2500" dirty="0">
              <a:solidFill>
                <a:schemeClr val="lt1"/>
              </a:solidFill>
              <a:latin typeface="Teko"/>
              <a:ea typeface="Teko"/>
              <a:cs typeface="Teko"/>
              <a:sym typeface="Teko"/>
            </a:endParaRPr>
          </a:p>
        </p:txBody>
      </p:sp>
      <p:sp>
        <p:nvSpPr>
          <p:cNvPr id="1440" name="Google Shape;1440;p59">
            <a:hlinkClick r:id="rId4" action="ppaction://hlinksldjump"/>
          </p:cNvPr>
          <p:cNvSpPr/>
          <p:nvPr/>
        </p:nvSpPr>
        <p:spPr>
          <a:xfrm>
            <a:off x="190588" y="2161967"/>
            <a:ext cx="335100" cy="342600"/>
          </a:xfrm>
          <a:prstGeom prst="frame">
            <a:avLst>
              <a:gd name="adj1" fmla="val 6852"/>
            </a:avLst>
          </a:prstGeom>
          <a:gradFill>
            <a:gsLst>
              <a:gs pos="0">
                <a:srgbClr val="B45F06"/>
              </a:gs>
              <a:gs pos="100000">
                <a:srgbClr val="F1C232"/>
              </a:gs>
            </a:gsLst>
            <a:lin ang="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dirty="0">
                <a:solidFill>
                  <a:schemeClr val="lt1"/>
                </a:solidFill>
                <a:uFill>
                  <a:noFill/>
                </a:uFill>
                <a:latin typeface="Teko"/>
                <a:ea typeface="Teko"/>
                <a:cs typeface="Teko"/>
                <a:sym typeface="Teko"/>
              </a:rPr>
              <a:t>6</a:t>
            </a:r>
            <a:endParaRPr sz="2500" dirty="0">
              <a:solidFill>
                <a:schemeClr val="lt1"/>
              </a:solidFill>
              <a:latin typeface="Teko"/>
              <a:ea typeface="Teko"/>
              <a:cs typeface="Teko"/>
              <a:sym typeface="Teko"/>
            </a:endParaRPr>
          </a:p>
        </p:txBody>
      </p:sp>
      <p:sp>
        <p:nvSpPr>
          <p:cNvPr id="1441" name="Google Shape;1441;p59">
            <a:hlinkClick r:id="" action="ppaction://hlinkshowjump?jump=nextslide"/>
          </p:cNvPr>
          <p:cNvSpPr/>
          <p:nvPr/>
        </p:nvSpPr>
        <p:spPr>
          <a:xfrm rot="-8100000">
            <a:off x="242640" y="2957803"/>
            <a:ext cx="233770" cy="233770"/>
          </a:xfrm>
          <a:prstGeom prst="halfFrame">
            <a:avLst>
              <a:gd name="adj1" fmla="val 11354"/>
              <a:gd name="adj2" fmla="val 10736"/>
            </a:avLst>
          </a:pr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Rounded Rectangle 6">
            <a:extLst>
              <a:ext uri="{FF2B5EF4-FFF2-40B4-BE49-F238E27FC236}">
                <a16:creationId xmlns:a16="http://schemas.microsoft.com/office/drawing/2014/main" id="{0C7D749E-B008-6C0B-4A75-86E225680024}"/>
              </a:ext>
            </a:extLst>
          </p:cNvPr>
          <p:cNvSpPr/>
          <p:nvPr/>
        </p:nvSpPr>
        <p:spPr>
          <a:xfrm>
            <a:off x="629054" y="1253881"/>
            <a:ext cx="2313985" cy="1537061"/>
          </a:xfrm>
          <a:prstGeom prst="roundRect">
            <a:avLst/>
          </a:prstGeom>
          <a:gradFill>
            <a:gsLst>
              <a:gs pos="0">
                <a:schemeClr val="accent1">
                  <a:lumMod val="40000"/>
                  <a:lumOff val="60000"/>
                </a:schemeClr>
              </a:gs>
              <a:gs pos="46000">
                <a:schemeClr val="accent1">
                  <a:lumMod val="95000"/>
                  <a:lumOff val="5000"/>
                </a:schemeClr>
              </a:gs>
              <a:gs pos="100000">
                <a:schemeClr val="accent1">
                  <a:lumMod val="60000"/>
                </a:schemeClr>
              </a:gs>
            </a:gsLst>
            <a:path path="circle">
              <a:fillToRect l="50000" t="130000" r="50000" b="-30000"/>
            </a:path>
          </a:gradFill>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a:t>For small systems with few electrons, configuration interaction can be employed to calculate the accurate many-electron wavefunction.</a:t>
            </a:r>
          </a:p>
        </p:txBody>
      </p:sp>
      <p:sp>
        <p:nvSpPr>
          <p:cNvPr id="10" name="Rounded Rectangle 9">
            <a:extLst>
              <a:ext uri="{FF2B5EF4-FFF2-40B4-BE49-F238E27FC236}">
                <a16:creationId xmlns:a16="http://schemas.microsoft.com/office/drawing/2014/main" id="{F0243B41-7516-5D00-C5CC-0826F4F9264B}"/>
              </a:ext>
            </a:extLst>
          </p:cNvPr>
          <p:cNvSpPr/>
          <p:nvPr/>
        </p:nvSpPr>
        <p:spPr>
          <a:xfrm>
            <a:off x="3342994" y="1377749"/>
            <a:ext cx="2204936" cy="2081704"/>
          </a:xfrm>
          <a:prstGeom prst="roundRect">
            <a:avLst/>
          </a:prstGeom>
          <a:gradFill>
            <a:gsLst>
              <a:gs pos="0">
                <a:schemeClr val="accent1">
                  <a:lumMod val="40000"/>
                  <a:lumOff val="60000"/>
                </a:schemeClr>
              </a:gs>
              <a:gs pos="46000">
                <a:schemeClr val="accent1">
                  <a:lumMod val="95000"/>
                  <a:lumOff val="5000"/>
                </a:schemeClr>
              </a:gs>
              <a:gs pos="100000">
                <a:schemeClr val="accent1">
                  <a:lumMod val="60000"/>
                </a:schemeClr>
              </a:gs>
            </a:gsLst>
            <a:path path="circle">
              <a:fillToRect l="50000" t="130000" r="50000" b="-30000"/>
            </a:path>
          </a:gradFill>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a:t>100-1000 atoms, DFT employed to find the ground state density and energy of the interacting system without explicitly calculating the many-electron wavefunction.</a:t>
            </a:r>
          </a:p>
        </p:txBody>
      </p:sp>
      <p:sp>
        <p:nvSpPr>
          <p:cNvPr id="11" name="Rounded Rectangle 10">
            <a:extLst>
              <a:ext uri="{FF2B5EF4-FFF2-40B4-BE49-F238E27FC236}">
                <a16:creationId xmlns:a16="http://schemas.microsoft.com/office/drawing/2014/main" id="{D88EDB57-C977-13DD-3527-A9F928537F35}"/>
              </a:ext>
            </a:extLst>
          </p:cNvPr>
          <p:cNvSpPr/>
          <p:nvPr/>
        </p:nvSpPr>
        <p:spPr>
          <a:xfrm>
            <a:off x="6125476" y="1622792"/>
            <a:ext cx="2749768" cy="1328347"/>
          </a:xfrm>
          <a:prstGeom prst="roundRect">
            <a:avLst/>
          </a:prstGeom>
          <a:gradFill flip="none" rotWithShape="1">
            <a:gsLst>
              <a:gs pos="0">
                <a:schemeClr val="accent3">
                  <a:lumMod val="89000"/>
                </a:schemeClr>
              </a:gs>
              <a:gs pos="23000">
                <a:schemeClr val="accent3">
                  <a:lumMod val="89000"/>
                </a:schemeClr>
              </a:gs>
              <a:gs pos="69000">
                <a:schemeClr val="accent3">
                  <a:lumMod val="75000"/>
                </a:schemeClr>
              </a:gs>
              <a:gs pos="97000">
                <a:schemeClr val="accent3">
                  <a:lumMod val="70000"/>
                </a:schemeClr>
              </a:gs>
            </a:gsLst>
            <a:path path="circle">
              <a:fillToRect l="50000" t="50000" r="50000" b="50000"/>
            </a:path>
            <a:tileRect/>
          </a:gradFill>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a:t>&gt;10,000 atoms, we adopt a semi-empirical approach, including adjustable parameters to match experimental observations.</a:t>
            </a:r>
          </a:p>
        </p:txBody>
      </p:sp>
      <p:cxnSp>
        <p:nvCxnSpPr>
          <p:cNvPr id="15" name="Curved Connector 14">
            <a:extLst>
              <a:ext uri="{FF2B5EF4-FFF2-40B4-BE49-F238E27FC236}">
                <a16:creationId xmlns:a16="http://schemas.microsoft.com/office/drawing/2014/main" id="{368B25AF-815D-F81A-B234-473F70A43D77}"/>
              </a:ext>
            </a:extLst>
          </p:cNvPr>
          <p:cNvCxnSpPr>
            <a:cxnSpLocks/>
            <a:stCxn id="7" idx="2"/>
            <a:endCxn id="10" idx="1"/>
          </p:cNvCxnSpPr>
          <p:nvPr/>
        </p:nvCxnSpPr>
        <p:spPr>
          <a:xfrm rot="5400000" flipH="1" flipV="1">
            <a:off x="2378349" y="1826298"/>
            <a:ext cx="372341" cy="1556947"/>
          </a:xfrm>
          <a:prstGeom prst="curvedConnector4">
            <a:avLst>
              <a:gd name="adj1" fmla="val -61395"/>
              <a:gd name="adj2" fmla="val 87156"/>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Curved Connector 17">
            <a:extLst>
              <a:ext uri="{FF2B5EF4-FFF2-40B4-BE49-F238E27FC236}">
                <a16:creationId xmlns:a16="http://schemas.microsoft.com/office/drawing/2014/main" id="{7CCDBFDE-952D-1368-E8D5-F80F6890FAA5}"/>
              </a:ext>
            </a:extLst>
          </p:cNvPr>
          <p:cNvCxnSpPr>
            <a:cxnSpLocks/>
            <a:stCxn id="10" idx="3"/>
            <a:endCxn id="11" idx="0"/>
          </p:cNvCxnSpPr>
          <p:nvPr/>
        </p:nvCxnSpPr>
        <p:spPr>
          <a:xfrm flipV="1">
            <a:off x="5547930" y="1622792"/>
            <a:ext cx="1952430" cy="795809"/>
          </a:xfrm>
          <a:prstGeom prst="curvedConnector4">
            <a:avLst>
              <a:gd name="adj1" fmla="val 14790"/>
              <a:gd name="adj2" fmla="val 159517"/>
            </a:avLst>
          </a:prstGeom>
          <a:ln w="12700">
            <a:tailEnd type="triangle"/>
          </a:ln>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04D1FB54-D0AA-D371-B8B8-9404FF205983}"/>
              </a:ext>
            </a:extLst>
          </p:cNvPr>
          <p:cNvPicPr>
            <a:picLocks noChangeAspect="1"/>
          </p:cNvPicPr>
          <p:nvPr/>
        </p:nvPicPr>
        <p:blipFill>
          <a:blip r:embed="rId5"/>
          <a:stretch>
            <a:fillRect/>
          </a:stretch>
        </p:blipFill>
        <p:spPr>
          <a:xfrm>
            <a:off x="190588" y="4277390"/>
            <a:ext cx="1474313" cy="739293"/>
          </a:xfrm>
          <a:prstGeom prst="rect">
            <a:avLst/>
          </a:prstGeom>
        </p:spPr>
      </p:pic>
      <p:sp>
        <p:nvSpPr>
          <p:cNvPr id="17" name="Google Shape;1686;p65">
            <a:extLst>
              <a:ext uri="{FF2B5EF4-FFF2-40B4-BE49-F238E27FC236}">
                <a16:creationId xmlns:a16="http://schemas.microsoft.com/office/drawing/2014/main" id="{FFFB5A0D-9592-478F-8CBF-FC0366240622}"/>
              </a:ext>
            </a:extLst>
          </p:cNvPr>
          <p:cNvSpPr txBox="1">
            <a:spLocks/>
          </p:cNvSpPr>
          <p:nvPr/>
        </p:nvSpPr>
        <p:spPr>
          <a:xfrm>
            <a:off x="270762" y="3529738"/>
            <a:ext cx="8394569" cy="75402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1pPr>
            <a:lvl2pPr marL="914400" marR="0" lvl="1"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2pPr>
            <a:lvl3pPr marL="1371600" marR="0" lvl="2"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3pPr>
            <a:lvl4pPr marL="1828800" marR="0" lvl="3"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4pPr>
            <a:lvl5pPr marL="2286000" marR="0" lvl="4"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5pPr>
            <a:lvl6pPr marL="2743200" marR="0" lvl="5"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6pPr>
            <a:lvl7pPr marL="3200400" marR="0" lvl="6"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7pPr>
            <a:lvl8pPr marL="3657600" marR="0" lvl="7"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8pPr>
            <a:lvl9pPr marL="4114800" marR="0" lvl="8"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9pPr>
          </a:lstStyle>
          <a:p>
            <a:pPr marL="0" indent="0">
              <a:spcAft>
                <a:spcPts val="1200"/>
              </a:spcAft>
            </a:pPr>
            <a:r>
              <a:rPr lang="en-US" dirty="0"/>
              <a:t>An analytical TB Hamiltonian with a RESTRICTED number of parameters can help experimentalists fit and confirm their data.</a:t>
            </a:r>
          </a:p>
        </p:txBody>
      </p:sp>
    </p:spTree>
    <p:extLst>
      <p:ext uri="{BB962C8B-B14F-4D97-AF65-F5344CB8AC3E}">
        <p14:creationId xmlns:p14="http://schemas.microsoft.com/office/powerpoint/2010/main" val="2110986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P spid="11" grpId="0" animBg="1"/>
      <p:bldP spid="1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04"/>
        <p:cNvGrpSpPr/>
        <p:nvPr/>
      </p:nvGrpSpPr>
      <p:grpSpPr>
        <a:xfrm>
          <a:off x="0" y="0"/>
          <a:ext cx="0" cy="0"/>
          <a:chOff x="0" y="0"/>
          <a:chExt cx="0" cy="0"/>
        </a:xfrm>
      </p:grpSpPr>
      <p:sp>
        <p:nvSpPr>
          <p:cNvPr id="1406" name="Google Shape;1406;p59"/>
          <p:cNvSpPr txBox="1">
            <a:spLocks noGrp="1"/>
          </p:cNvSpPr>
          <p:nvPr>
            <p:ph type="title"/>
          </p:nvPr>
        </p:nvSpPr>
        <p:spPr>
          <a:xfrm>
            <a:off x="753309" y="500638"/>
            <a:ext cx="7861302" cy="75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TIGHT-BINDING MODEL, DETAILS.</a:t>
            </a:r>
            <a:endParaRPr dirty="0"/>
          </a:p>
        </p:txBody>
      </p:sp>
      <p:sp>
        <p:nvSpPr>
          <p:cNvPr id="1438" name="Google Shape;1438;p59">
            <a:hlinkClick r:id="" action="ppaction://hlinkshowjump?jump=previousslide"/>
          </p:cNvPr>
          <p:cNvSpPr/>
          <p:nvPr/>
        </p:nvSpPr>
        <p:spPr>
          <a:xfrm rot="2700000">
            <a:off x="242640" y="1951903"/>
            <a:ext cx="233770" cy="233770"/>
          </a:xfrm>
          <a:prstGeom prst="halfFrame">
            <a:avLst>
              <a:gd name="adj1" fmla="val 11354"/>
              <a:gd name="adj2" fmla="val 10736"/>
            </a:avLst>
          </a:pr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59">
            <a:hlinkClick r:id="rId3" action="ppaction://hlinksldjump"/>
          </p:cNvPr>
          <p:cNvSpPr/>
          <p:nvPr/>
        </p:nvSpPr>
        <p:spPr>
          <a:xfrm>
            <a:off x="65988" y="2619642"/>
            <a:ext cx="463362" cy="342600"/>
          </a:xfrm>
          <a:prstGeom prst="frame">
            <a:avLst>
              <a:gd name="adj1" fmla="val 6852"/>
            </a:avLst>
          </a:prstGeom>
          <a:gradFill>
            <a:gsLst>
              <a:gs pos="0">
                <a:srgbClr val="B45F06"/>
              </a:gs>
              <a:gs pos="100000">
                <a:srgbClr val="F1C232"/>
              </a:gs>
            </a:gsLst>
            <a:lin ang="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dirty="0">
                <a:solidFill>
                  <a:schemeClr val="lt1"/>
                </a:solidFill>
                <a:uFill>
                  <a:noFill/>
                </a:uFill>
                <a:latin typeface="Teko"/>
                <a:ea typeface="Teko"/>
                <a:cs typeface="Teko"/>
                <a:sym typeface="Teko"/>
              </a:rPr>
              <a:t>20</a:t>
            </a:r>
            <a:endParaRPr sz="2500" dirty="0">
              <a:solidFill>
                <a:schemeClr val="lt1"/>
              </a:solidFill>
              <a:latin typeface="Teko"/>
              <a:ea typeface="Teko"/>
              <a:cs typeface="Teko"/>
              <a:sym typeface="Teko"/>
            </a:endParaRPr>
          </a:p>
        </p:txBody>
      </p:sp>
      <p:sp>
        <p:nvSpPr>
          <p:cNvPr id="1440" name="Google Shape;1440;p59">
            <a:hlinkClick r:id="rId4" action="ppaction://hlinksldjump"/>
          </p:cNvPr>
          <p:cNvSpPr/>
          <p:nvPr/>
        </p:nvSpPr>
        <p:spPr>
          <a:xfrm>
            <a:off x="190588" y="2161967"/>
            <a:ext cx="335100" cy="342600"/>
          </a:xfrm>
          <a:prstGeom prst="frame">
            <a:avLst>
              <a:gd name="adj1" fmla="val 6852"/>
            </a:avLst>
          </a:prstGeom>
          <a:gradFill>
            <a:gsLst>
              <a:gs pos="0">
                <a:srgbClr val="B45F06"/>
              </a:gs>
              <a:gs pos="100000">
                <a:srgbClr val="F1C232"/>
              </a:gs>
            </a:gsLst>
            <a:lin ang="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dirty="0">
                <a:solidFill>
                  <a:schemeClr val="lt1"/>
                </a:solidFill>
                <a:uFill>
                  <a:noFill/>
                </a:uFill>
                <a:latin typeface="Teko"/>
                <a:ea typeface="Teko"/>
                <a:cs typeface="Teko"/>
                <a:sym typeface="Teko"/>
              </a:rPr>
              <a:t>7</a:t>
            </a:r>
            <a:endParaRPr sz="2500" dirty="0">
              <a:solidFill>
                <a:schemeClr val="lt1"/>
              </a:solidFill>
              <a:latin typeface="Teko"/>
              <a:ea typeface="Teko"/>
              <a:cs typeface="Teko"/>
              <a:sym typeface="Teko"/>
            </a:endParaRPr>
          </a:p>
        </p:txBody>
      </p:sp>
      <p:sp>
        <p:nvSpPr>
          <p:cNvPr id="1441" name="Google Shape;1441;p59">
            <a:hlinkClick r:id="" action="ppaction://hlinkshowjump?jump=nextslide"/>
          </p:cNvPr>
          <p:cNvSpPr/>
          <p:nvPr/>
        </p:nvSpPr>
        <p:spPr>
          <a:xfrm rot="-8100000">
            <a:off x="242640" y="2957803"/>
            <a:ext cx="233770" cy="233770"/>
          </a:xfrm>
          <a:prstGeom prst="halfFrame">
            <a:avLst>
              <a:gd name="adj1" fmla="val 11354"/>
              <a:gd name="adj2" fmla="val 10736"/>
            </a:avLst>
          </a:pr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Subtitle 3">
            <a:extLst>
              <a:ext uri="{FF2B5EF4-FFF2-40B4-BE49-F238E27FC236}">
                <a16:creationId xmlns:a16="http://schemas.microsoft.com/office/drawing/2014/main" id="{CFE76036-9A2C-6898-3EC8-7236DCCFBACA}"/>
              </a:ext>
            </a:extLst>
          </p:cNvPr>
          <p:cNvSpPr txBox="1">
            <a:spLocks/>
          </p:cNvSpPr>
          <p:nvPr/>
        </p:nvSpPr>
        <p:spPr>
          <a:xfrm>
            <a:off x="1198826" y="1400880"/>
            <a:ext cx="2889951" cy="38877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1pPr>
            <a:lvl2pPr marL="914400" marR="0" lvl="1"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2pPr>
            <a:lvl3pPr marL="1371600" marR="0" lvl="2"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3pPr>
            <a:lvl4pPr marL="1828800" marR="0" lvl="3"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4pPr>
            <a:lvl5pPr marL="2286000" marR="0" lvl="4"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5pPr>
            <a:lvl6pPr marL="2743200" marR="0" lvl="5"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6pPr>
            <a:lvl7pPr marL="3200400" marR="0" lvl="6"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7pPr>
            <a:lvl8pPr marL="3657600" marR="0" lvl="7"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8pPr>
            <a:lvl9pPr marL="4114800" marR="0" lvl="8"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9pPr>
          </a:lstStyle>
          <a:p>
            <a:pPr marL="114300" indent="0"/>
            <a:r>
              <a:rPr lang="en-US" dirty="0"/>
              <a:t>The tight-binding model:</a:t>
            </a:r>
          </a:p>
          <a:p>
            <a:pPr marL="114300" indent="0"/>
            <a:r>
              <a:rPr lang="en-US" dirty="0"/>
              <a:t>   </a:t>
            </a:r>
          </a:p>
        </p:txBody>
      </p:sp>
      <p:pic>
        <p:nvPicPr>
          <p:cNvPr id="8" name="Picture 7" descr="A black background with a black square&#10;&#10;Description automatically generated with medium confidence">
            <a:extLst>
              <a:ext uri="{FF2B5EF4-FFF2-40B4-BE49-F238E27FC236}">
                <a16:creationId xmlns:a16="http://schemas.microsoft.com/office/drawing/2014/main" id="{9A38FC7F-E9D1-7F2E-9D5A-8F90DF78EC27}"/>
              </a:ext>
            </a:extLst>
          </p:cNvPr>
          <p:cNvPicPr>
            <a:picLocks noChangeAspect="1"/>
          </p:cNvPicPr>
          <p:nvPr/>
        </p:nvPicPr>
        <p:blipFill>
          <a:blip r:embed="rId5">
            <a:duotone>
              <a:schemeClr val="accent1">
                <a:shade val="45000"/>
                <a:satMod val="135000"/>
              </a:schemeClr>
              <a:prstClr val="white"/>
            </a:duotone>
          </a:blip>
          <a:stretch>
            <a:fillRect/>
          </a:stretch>
        </p:blipFill>
        <p:spPr>
          <a:xfrm>
            <a:off x="753309" y="1314391"/>
            <a:ext cx="549442" cy="686803"/>
          </a:xfrm>
          <a:prstGeom prst="rect">
            <a:avLst/>
          </a:prstGeom>
          <a:solidFill>
            <a:schemeClr val="dk1"/>
          </a:solidFill>
        </p:spPr>
      </p:pic>
      <p:sp>
        <p:nvSpPr>
          <p:cNvPr id="5" name="Subtitle 3">
            <a:extLst>
              <a:ext uri="{FF2B5EF4-FFF2-40B4-BE49-F238E27FC236}">
                <a16:creationId xmlns:a16="http://schemas.microsoft.com/office/drawing/2014/main" id="{502F413F-3E70-C4D7-313F-3AFA9CDCC3EB}"/>
              </a:ext>
            </a:extLst>
          </p:cNvPr>
          <p:cNvSpPr txBox="1">
            <a:spLocks/>
          </p:cNvSpPr>
          <p:nvPr/>
        </p:nvSpPr>
        <p:spPr>
          <a:xfrm>
            <a:off x="524826" y="1931969"/>
            <a:ext cx="7894611" cy="45504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1pPr>
            <a:lvl2pPr marL="914400" marR="0" lvl="1"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2pPr>
            <a:lvl3pPr marL="1371600" marR="0" lvl="2"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3pPr>
            <a:lvl4pPr marL="1828800" marR="0" lvl="3"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4pPr>
            <a:lvl5pPr marL="2286000" marR="0" lvl="4"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5pPr>
            <a:lvl6pPr marL="2743200" marR="0" lvl="5"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6pPr>
            <a:lvl7pPr marL="3200400" marR="0" lvl="6"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7pPr>
            <a:lvl8pPr marL="3657600" marR="0" lvl="7"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8pPr>
            <a:lvl9pPr marL="4114800" marR="0" lvl="8"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9pPr>
          </a:lstStyle>
          <a:p>
            <a:pPr marL="114300" indent="0"/>
            <a:r>
              <a:rPr lang="en-US" dirty="0"/>
              <a:t>Model electrons as tightly bound to atoms.</a:t>
            </a:r>
          </a:p>
        </p:txBody>
      </p:sp>
      <p:sp>
        <p:nvSpPr>
          <p:cNvPr id="7" name="Subtitle 3">
            <a:extLst>
              <a:ext uri="{FF2B5EF4-FFF2-40B4-BE49-F238E27FC236}">
                <a16:creationId xmlns:a16="http://schemas.microsoft.com/office/drawing/2014/main" id="{C4BC0A7E-8F0A-7BEE-5F6C-45D574EF400F}"/>
              </a:ext>
            </a:extLst>
          </p:cNvPr>
          <p:cNvSpPr txBox="1">
            <a:spLocks/>
          </p:cNvSpPr>
          <p:nvPr/>
        </p:nvSpPr>
        <p:spPr>
          <a:xfrm>
            <a:off x="524825" y="2436202"/>
            <a:ext cx="7894611" cy="6264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1pPr>
            <a:lvl2pPr marL="914400" marR="0" lvl="1"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2pPr>
            <a:lvl3pPr marL="1371600" marR="0" lvl="2"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3pPr>
            <a:lvl4pPr marL="1828800" marR="0" lvl="3"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4pPr>
            <a:lvl5pPr marL="2286000" marR="0" lvl="4"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5pPr>
            <a:lvl6pPr marL="2743200" marR="0" lvl="5"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6pPr>
            <a:lvl7pPr marL="3200400" marR="0" lvl="6"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7pPr>
            <a:lvl8pPr marL="3657600" marR="0" lvl="7"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8pPr>
            <a:lvl9pPr marL="4114800" marR="0" lvl="8"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9pPr>
          </a:lstStyle>
          <a:p>
            <a:pPr marL="114300" indent="0"/>
            <a:r>
              <a:rPr lang="en-US" dirty="0"/>
              <a:t>Assumes that main behavior arises from electrons as they hop between NEIGHBORING atomic orbitals</a:t>
            </a:r>
          </a:p>
        </p:txBody>
      </p:sp>
      <p:sp>
        <p:nvSpPr>
          <p:cNvPr id="10" name="Subtitle 3">
            <a:extLst>
              <a:ext uri="{FF2B5EF4-FFF2-40B4-BE49-F238E27FC236}">
                <a16:creationId xmlns:a16="http://schemas.microsoft.com/office/drawing/2014/main" id="{646E9A3B-43F0-43B8-23A5-11179163C481}"/>
              </a:ext>
            </a:extLst>
          </p:cNvPr>
          <p:cNvSpPr txBox="1">
            <a:spLocks/>
          </p:cNvSpPr>
          <p:nvPr/>
        </p:nvSpPr>
        <p:spPr>
          <a:xfrm>
            <a:off x="524825" y="3141100"/>
            <a:ext cx="7894611" cy="45504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1pPr>
            <a:lvl2pPr marL="914400" marR="0" lvl="1"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2pPr>
            <a:lvl3pPr marL="1371600" marR="0" lvl="2"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3pPr>
            <a:lvl4pPr marL="1828800" marR="0" lvl="3"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4pPr>
            <a:lvl5pPr marL="2286000" marR="0" lvl="4"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5pPr>
            <a:lvl6pPr marL="2743200" marR="0" lvl="5"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6pPr>
            <a:lvl7pPr marL="3200400" marR="0" lvl="6"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7pPr>
            <a:lvl8pPr marL="3657600" marR="0" lvl="7"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8pPr>
            <a:lvl9pPr marL="4114800" marR="0" lvl="8"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9pPr>
          </a:lstStyle>
          <a:p>
            <a:pPr marL="114300" indent="0"/>
            <a:r>
              <a:rPr lang="en-US" dirty="0"/>
              <a:t>Because of wave function overlap on the pair of atoms.</a:t>
            </a:r>
          </a:p>
        </p:txBody>
      </p:sp>
      <p:pic>
        <p:nvPicPr>
          <p:cNvPr id="16" name="Picture 15" descr="A diagram of a function&#10;&#10;Description automatically generated">
            <a:extLst>
              <a:ext uri="{FF2B5EF4-FFF2-40B4-BE49-F238E27FC236}">
                <a16:creationId xmlns:a16="http://schemas.microsoft.com/office/drawing/2014/main" id="{4527D6D9-DDA6-73B8-A86A-0F87383686CC}"/>
              </a:ext>
            </a:extLst>
          </p:cNvPr>
          <p:cNvPicPr>
            <a:picLocks noChangeAspect="1"/>
          </p:cNvPicPr>
          <p:nvPr/>
        </p:nvPicPr>
        <p:blipFill>
          <a:blip r:embed="rId6"/>
          <a:stretch>
            <a:fillRect/>
          </a:stretch>
        </p:blipFill>
        <p:spPr>
          <a:xfrm>
            <a:off x="753309" y="3596146"/>
            <a:ext cx="3149600" cy="1278954"/>
          </a:xfrm>
          <a:prstGeom prst="rect">
            <a:avLst/>
          </a:prstGeom>
        </p:spPr>
      </p:pic>
    </p:spTree>
    <p:extLst>
      <p:ext uri="{BB962C8B-B14F-4D97-AF65-F5344CB8AC3E}">
        <p14:creationId xmlns:p14="http://schemas.microsoft.com/office/powerpoint/2010/main" val="1233609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1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57"/>
        <p:cNvGrpSpPr/>
        <p:nvPr/>
      </p:nvGrpSpPr>
      <p:grpSpPr>
        <a:xfrm>
          <a:off x="0" y="0"/>
          <a:ext cx="0" cy="0"/>
          <a:chOff x="0" y="0"/>
          <a:chExt cx="0" cy="0"/>
        </a:xfrm>
      </p:grpSpPr>
      <p:sp>
        <p:nvSpPr>
          <p:cNvPr id="1685" name="Google Shape;1685;p65"/>
          <p:cNvSpPr txBox="1">
            <a:spLocks noGrp="1"/>
          </p:cNvSpPr>
          <p:nvPr>
            <p:ph type="title"/>
          </p:nvPr>
        </p:nvSpPr>
        <p:spPr>
          <a:xfrm>
            <a:off x="614079" y="77764"/>
            <a:ext cx="6459500" cy="855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THE TB MODEL AS A PRIME MINIMAL MODEL.</a:t>
            </a:r>
            <a:endParaRPr dirty="0"/>
          </a:p>
        </p:txBody>
      </p:sp>
      <p:sp>
        <p:nvSpPr>
          <p:cNvPr id="1686" name="Google Shape;1686;p65"/>
          <p:cNvSpPr txBox="1">
            <a:spLocks noGrp="1"/>
          </p:cNvSpPr>
          <p:nvPr>
            <p:ph type="subTitle" idx="1"/>
          </p:nvPr>
        </p:nvSpPr>
        <p:spPr>
          <a:xfrm>
            <a:off x="579416" y="778217"/>
            <a:ext cx="8307393" cy="446309"/>
          </a:xfrm>
          <a:prstGeom prst="rect">
            <a:avLst/>
          </a:prstGeom>
        </p:spPr>
        <p:txBody>
          <a:bodyPr spcFirstLastPara="1" wrap="square" lIns="91425" tIns="91425" rIns="91425" bIns="91425" anchor="t" anchorCtr="0">
            <a:noAutofit/>
          </a:bodyPr>
          <a:lstStyle/>
          <a:p>
            <a:pPr marL="0" indent="0">
              <a:spcAft>
                <a:spcPts val="1200"/>
              </a:spcAft>
            </a:pPr>
            <a:r>
              <a:rPr lang="en-US" dirty="0"/>
              <a:t>TB captures essential physics of electron motion within a crystal lattice</a:t>
            </a:r>
          </a:p>
        </p:txBody>
      </p:sp>
      <p:sp>
        <p:nvSpPr>
          <p:cNvPr id="1692" name="Google Shape;1692;p65">
            <a:hlinkClick r:id="" action="ppaction://hlinkshowjump?jump=previousslide"/>
          </p:cNvPr>
          <p:cNvSpPr/>
          <p:nvPr/>
        </p:nvSpPr>
        <p:spPr>
          <a:xfrm rot="2700000">
            <a:off x="242640" y="1951903"/>
            <a:ext cx="233770" cy="233770"/>
          </a:xfrm>
          <a:prstGeom prst="halfFrame">
            <a:avLst>
              <a:gd name="adj1" fmla="val 11354"/>
              <a:gd name="adj2" fmla="val 10736"/>
            </a:avLst>
          </a:pr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65">
            <a:hlinkClick r:id="rId3" action="ppaction://hlinksldjump"/>
          </p:cNvPr>
          <p:cNvSpPr/>
          <p:nvPr/>
        </p:nvSpPr>
        <p:spPr>
          <a:xfrm>
            <a:off x="52841" y="2638909"/>
            <a:ext cx="529350" cy="342600"/>
          </a:xfrm>
          <a:prstGeom prst="frame">
            <a:avLst>
              <a:gd name="adj1" fmla="val 6852"/>
            </a:avLst>
          </a:prstGeom>
          <a:gradFill>
            <a:gsLst>
              <a:gs pos="0">
                <a:srgbClr val="B45F06"/>
              </a:gs>
              <a:gs pos="100000">
                <a:srgbClr val="F1C232"/>
              </a:gs>
            </a:gsLst>
            <a:lin ang="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dirty="0">
                <a:solidFill>
                  <a:schemeClr val="lt1"/>
                </a:solidFill>
                <a:uFill>
                  <a:noFill/>
                </a:uFill>
                <a:latin typeface="Teko"/>
                <a:ea typeface="Teko"/>
                <a:cs typeface="Teko"/>
                <a:sym typeface="Teko"/>
              </a:rPr>
              <a:t>20</a:t>
            </a:r>
            <a:endParaRPr sz="2500" dirty="0">
              <a:solidFill>
                <a:schemeClr val="lt1"/>
              </a:solidFill>
              <a:latin typeface="Teko"/>
              <a:ea typeface="Teko"/>
              <a:cs typeface="Teko"/>
              <a:sym typeface="Teko"/>
            </a:endParaRPr>
          </a:p>
        </p:txBody>
      </p:sp>
      <p:sp>
        <p:nvSpPr>
          <p:cNvPr id="1694" name="Google Shape;1694;p65">
            <a:hlinkClick r:id="rId4" action="ppaction://hlinksldjump"/>
          </p:cNvPr>
          <p:cNvSpPr/>
          <p:nvPr/>
        </p:nvSpPr>
        <p:spPr>
          <a:xfrm>
            <a:off x="190588" y="2161967"/>
            <a:ext cx="335100" cy="342600"/>
          </a:xfrm>
          <a:prstGeom prst="frame">
            <a:avLst>
              <a:gd name="adj1" fmla="val 6852"/>
            </a:avLst>
          </a:prstGeom>
          <a:gradFill>
            <a:gsLst>
              <a:gs pos="0">
                <a:srgbClr val="B45F06"/>
              </a:gs>
              <a:gs pos="100000">
                <a:srgbClr val="F1C232"/>
              </a:gs>
            </a:gsLst>
            <a:lin ang="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dirty="0">
                <a:solidFill>
                  <a:schemeClr val="lt1"/>
                </a:solidFill>
                <a:uFill>
                  <a:noFill/>
                </a:uFill>
                <a:latin typeface="Teko"/>
                <a:ea typeface="Teko"/>
                <a:cs typeface="Teko"/>
                <a:sym typeface="Teko"/>
              </a:rPr>
              <a:t>8</a:t>
            </a:r>
            <a:endParaRPr sz="2500" dirty="0">
              <a:solidFill>
                <a:schemeClr val="lt1"/>
              </a:solidFill>
              <a:latin typeface="Teko"/>
              <a:ea typeface="Teko"/>
              <a:cs typeface="Teko"/>
              <a:sym typeface="Teko"/>
            </a:endParaRPr>
          </a:p>
        </p:txBody>
      </p:sp>
      <p:sp>
        <p:nvSpPr>
          <p:cNvPr id="1695" name="Google Shape;1695;p65">
            <a:hlinkClick r:id="" action="ppaction://hlinkshowjump?jump=nextslide"/>
          </p:cNvPr>
          <p:cNvSpPr/>
          <p:nvPr/>
        </p:nvSpPr>
        <p:spPr>
          <a:xfrm rot="-8100000">
            <a:off x="242640" y="2957803"/>
            <a:ext cx="233770" cy="233770"/>
          </a:xfrm>
          <a:prstGeom prst="halfFrame">
            <a:avLst>
              <a:gd name="adj1" fmla="val 11354"/>
              <a:gd name="adj2" fmla="val 10736"/>
            </a:avLst>
          </a:pr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 name="Picture 9" descr="A diagram of a diagram of a game&#10;&#10;Description automatically generated with medium confidence">
            <a:extLst>
              <a:ext uri="{FF2B5EF4-FFF2-40B4-BE49-F238E27FC236}">
                <a16:creationId xmlns:a16="http://schemas.microsoft.com/office/drawing/2014/main" id="{F50E3901-909D-AC8B-DFF1-ECDDEE189819}"/>
              </a:ext>
            </a:extLst>
          </p:cNvPr>
          <p:cNvPicPr>
            <a:picLocks noChangeAspect="1"/>
          </p:cNvPicPr>
          <p:nvPr/>
        </p:nvPicPr>
        <p:blipFill>
          <a:blip r:embed="rId5"/>
          <a:stretch>
            <a:fillRect/>
          </a:stretch>
        </p:blipFill>
        <p:spPr>
          <a:xfrm>
            <a:off x="688507" y="2541965"/>
            <a:ext cx="1888470" cy="1396047"/>
          </a:xfrm>
          <a:prstGeom prst="rect">
            <a:avLst/>
          </a:prstGeom>
        </p:spPr>
      </p:pic>
      <p:pic>
        <p:nvPicPr>
          <p:cNvPr id="11" name="Graphic 10">
            <a:extLst>
              <a:ext uri="{FF2B5EF4-FFF2-40B4-BE49-F238E27FC236}">
                <a16:creationId xmlns:a16="http://schemas.microsoft.com/office/drawing/2014/main" id="{5FABFBBC-D228-F29D-F732-D6545C95D67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11683" y="3938012"/>
            <a:ext cx="864490" cy="1080613"/>
          </a:xfrm>
          <a:prstGeom prst="rect">
            <a:avLst/>
          </a:prstGeom>
        </p:spPr>
      </p:pic>
      <p:pic>
        <p:nvPicPr>
          <p:cNvPr id="13" name="Picture 12" descr="A diagram of a diagram of a number of red dots&#10;&#10;Description automatically generated with medium confidence">
            <a:extLst>
              <a:ext uri="{FF2B5EF4-FFF2-40B4-BE49-F238E27FC236}">
                <a16:creationId xmlns:a16="http://schemas.microsoft.com/office/drawing/2014/main" id="{620B20E8-22E7-D545-A5DC-38CDC008A696}"/>
              </a:ext>
            </a:extLst>
          </p:cNvPr>
          <p:cNvPicPr>
            <a:picLocks noChangeAspect="1"/>
          </p:cNvPicPr>
          <p:nvPr/>
        </p:nvPicPr>
        <p:blipFill>
          <a:blip r:embed="rId8"/>
          <a:stretch>
            <a:fillRect/>
          </a:stretch>
        </p:blipFill>
        <p:spPr>
          <a:xfrm>
            <a:off x="7257533" y="2078275"/>
            <a:ext cx="1629276" cy="1389172"/>
          </a:xfrm>
          <a:prstGeom prst="rect">
            <a:avLst/>
          </a:prstGeom>
        </p:spPr>
      </p:pic>
      <p:pic>
        <p:nvPicPr>
          <p:cNvPr id="14" name="Graphic 13">
            <a:extLst>
              <a:ext uri="{FF2B5EF4-FFF2-40B4-BE49-F238E27FC236}">
                <a16:creationId xmlns:a16="http://schemas.microsoft.com/office/drawing/2014/main" id="{24B7AD5C-8163-89BE-C14F-15D38DC431B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904162" y="3467447"/>
            <a:ext cx="864490" cy="1080613"/>
          </a:xfrm>
          <a:prstGeom prst="rect">
            <a:avLst/>
          </a:prstGeom>
        </p:spPr>
      </p:pic>
      <p:sp>
        <p:nvSpPr>
          <p:cNvPr id="15" name="Google Shape;1686;p65">
            <a:extLst>
              <a:ext uri="{FF2B5EF4-FFF2-40B4-BE49-F238E27FC236}">
                <a16:creationId xmlns:a16="http://schemas.microsoft.com/office/drawing/2014/main" id="{D273116C-0F9E-D0D4-5D20-7CA4DF88467C}"/>
              </a:ext>
            </a:extLst>
          </p:cNvPr>
          <p:cNvSpPr txBox="1">
            <a:spLocks/>
          </p:cNvSpPr>
          <p:nvPr/>
        </p:nvSpPr>
        <p:spPr>
          <a:xfrm>
            <a:off x="2729705" y="2810209"/>
            <a:ext cx="4486845" cy="78377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1pPr>
            <a:lvl2pPr marL="914400" marR="0" lvl="1"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2pPr>
            <a:lvl3pPr marL="1371600" marR="0" lvl="2"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3pPr>
            <a:lvl4pPr marL="1828800" marR="0" lvl="3"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4pPr>
            <a:lvl5pPr marL="2286000" marR="0" lvl="4"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5pPr>
            <a:lvl6pPr marL="2743200" marR="0" lvl="5"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6pPr>
            <a:lvl7pPr marL="3200400" marR="0" lvl="6"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7pPr>
            <a:lvl8pPr marL="3657600" marR="0" lvl="7"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8pPr>
            <a:lvl9pPr marL="4114800" marR="0" lvl="8"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9pPr>
          </a:lstStyle>
          <a:p>
            <a:pPr marL="0" indent="0">
              <a:spcAft>
                <a:spcPts val="1200"/>
              </a:spcAft>
            </a:pPr>
            <a:r>
              <a:rPr lang="en-US" dirty="0"/>
              <a:t>TB model is a simplified way of representing how electrons move in a solid material</a:t>
            </a:r>
          </a:p>
        </p:txBody>
      </p:sp>
      <p:sp>
        <p:nvSpPr>
          <p:cNvPr id="16" name="Google Shape;1686;p65">
            <a:extLst>
              <a:ext uri="{FF2B5EF4-FFF2-40B4-BE49-F238E27FC236}">
                <a16:creationId xmlns:a16="http://schemas.microsoft.com/office/drawing/2014/main" id="{95B462A1-2E4C-46BE-9468-17EBB1BAAC42}"/>
              </a:ext>
            </a:extLst>
          </p:cNvPr>
          <p:cNvSpPr txBox="1">
            <a:spLocks/>
          </p:cNvSpPr>
          <p:nvPr/>
        </p:nvSpPr>
        <p:spPr>
          <a:xfrm>
            <a:off x="614080" y="1700806"/>
            <a:ext cx="1962898" cy="37746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1pPr>
            <a:lvl2pPr marL="914400" marR="0" lvl="1"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2pPr>
            <a:lvl3pPr marL="1371600" marR="0" lvl="2"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3pPr>
            <a:lvl4pPr marL="1828800" marR="0" lvl="3"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4pPr>
            <a:lvl5pPr marL="2286000" marR="0" lvl="4"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5pPr>
            <a:lvl6pPr marL="2743200" marR="0" lvl="5"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6pPr>
            <a:lvl7pPr marL="3200400" marR="0" lvl="6"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7pPr>
            <a:lvl8pPr marL="3657600" marR="0" lvl="7"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8pPr>
            <a:lvl9pPr marL="4114800" marR="0" lvl="8"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9pPr>
          </a:lstStyle>
          <a:p>
            <a:pPr marL="0" indent="0">
              <a:spcAft>
                <a:spcPts val="1200"/>
              </a:spcAft>
            </a:pPr>
            <a:r>
              <a:rPr lang="en-US" dirty="0"/>
              <a:t>Electron motion?</a:t>
            </a:r>
          </a:p>
        </p:txBody>
      </p:sp>
      <p:sp>
        <p:nvSpPr>
          <p:cNvPr id="2" name="Google Shape;1686;p65">
            <a:extLst>
              <a:ext uri="{FF2B5EF4-FFF2-40B4-BE49-F238E27FC236}">
                <a16:creationId xmlns:a16="http://schemas.microsoft.com/office/drawing/2014/main" id="{A389D0F5-F7F2-33DD-E074-BDBEFFDE714F}"/>
              </a:ext>
            </a:extLst>
          </p:cNvPr>
          <p:cNvSpPr txBox="1">
            <a:spLocks/>
          </p:cNvSpPr>
          <p:nvPr/>
        </p:nvSpPr>
        <p:spPr>
          <a:xfrm>
            <a:off x="575839" y="1233201"/>
            <a:ext cx="7044606" cy="37746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1pPr>
            <a:lvl2pPr marL="914400" marR="0" lvl="1"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2pPr>
            <a:lvl3pPr marL="1371600" marR="0" lvl="2"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3pPr>
            <a:lvl4pPr marL="1828800" marR="0" lvl="3"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4pPr>
            <a:lvl5pPr marL="2286000" marR="0" lvl="4"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5pPr>
            <a:lvl6pPr marL="2743200" marR="0" lvl="5"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6pPr>
            <a:lvl7pPr marL="3200400" marR="0" lvl="6"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7pPr>
            <a:lvl8pPr marL="3657600" marR="0" lvl="7"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8pPr>
            <a:lvl9pPr marL="4114800" marR="0" lvl="8"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9pPr>
          </a:lstStyle>
          <a:p>
            <a:pPr marL="0" indent="0">
              <a:spcAft>
                <a:spcPts val="1200"/>
              </a:spcAft>
            </a:pPr>
            <a:r>
              <a:rPr lang="en-US" dirty="0"/>
              <a:t>Neglects many of the detailed electronic potential interactions.</a:t>
            </a:r>
          </a:p>
        </p:txBody>
      </p:sp>
      <p:pic>
        <p:nvPicPr>
          <p:cNvPr id="3" name="Picture 2">
            <a:extLst>
              <a:ext uri="{FF2B5EF4-FFF2-40B4-BE49-F238E27FC236}">
                <a16:creationId xmlns:a16="http://schemas.microsoft.com/office/drawing/2014/main" id="{964098E6-A1B2-40D5-E9A6-DDD3585A49A8}"/>
              </a:ext>
            </a:extLst>
          </p:cNvPr>
          <p:cNvPicPr>
            <a:picLocks noChangeAspect="1"/>
          </p:cNvPicPr>
          <p:nvPr/>
        </p:nvPicPr>
        <p:blipFill>
          <a:blip r:embed="rId11"/>
          <a:stretch>
            <a:fillRect/>
          </a:stretch>
        </p:blipFill>
        <p:spPr>
          <a:xfrm>
            <a:off x="5687114" y="4409213"/>
            <a:ext cx="2217048" cy="66596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8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86" grpId="0" build="p"/>
      <p:bldP spid="15" grpId="0"/>
      <p:bldP spid="16" grpId="0"/>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57"/>
        <p:cNvGrpSpPr/>
        <p:nvPr/>
      </p:nvGrpSpPr>
      <p:grpSpPr>
        <a:xfrm>
          <a:off x="0" y="0"/>
          <a:ext cx="0" cy="0"/>
          <a:chOff x="0" y="0"/>
          <a:chExt cx="0" cy="0"/>
        </a:xfrm>
      </p:grpSpPr>
      <p:sp>
        <p:nvSpPr>
          <p:cNvPr id="1685" name="Google Shape;1685;p65"/>
          <p:cNvSpPr txBox="1">
            <a:spLocks noGrp="1"/>
          </p:cNvSpPr>
          <p:nvPr>
            <p:ph type="title"/>
          </p:nvPr>
        </p:nvSpPr>
        <p:spPr>
          <a:xfrm>
            <a:off x="728700" y="198483"/>
            <a:ext cx="6459500" cy="855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THE HAMILTONIAN EQUATION.</a:t>
            </a:r>
            <a:endParaRPr dirty="0"/>
          </a:p>
        </p:txBody>
      </p:sp>
      <p:sp>
        <p:nvSpPr>
          <p:cNvPr id="1686" name="Google Shape;1686;p65"/>
          <p:cNvSpPr txBox="1">
            <a:spLocks noGrp="1"/>
          </p:cNvSpPr>
          <p:nvPr>
            <p:ph type="subTitle" idx="1"/>
          </p:nvPr>
        </p:nvSpPr>
        <p:spPr>
          <a:xfrm>
            <a:off x="660836" y="1054382"/>
            <a:ext cx="5415057" cy="339582"/>
          </a:xfrm>
          <a:prstGeom prst="rect">
            <a:avLst/>
          </a:prstGeom>
        </p:spPr>
        <p:txBody>
          <a:bodyPr spcFirstLastPara="1" wrap="square" lIns="91425" tIns="91425" rIns="91425" bIns="91425" anchor="t" anchorCtr="0">
            <a:noAutofit/>
          </a:bodyPr>
          <a:lstStyle/>
          <a:p>
            <a:pPr marL="0" indent="0">
              <a:spcAft>
                <a:spcPts val="1200"/>
              </a:spcAft>
            </a:pPr>
            <a:r>
              <a:rPr lang="en-US" dirty="0"/>
              <a:t>The TB Hamiltonian (kinetic energy term solely):</a:t>
            </a:r>
          </a:p>
          <a:p>
            <a:pPr marL="0" indent="0">
              <a:spcAft>
                <a:spcPts val="1200"/>
              </a:spcAft>
            </a:pPr>
            <a:endParaRPr lang="en-US" dirty="0"/>
          </a:p>
          <a:p>
            <a:pPr marL="0" indent="0">
              <a:spcAft>
                <a:spcPts val="1200"/>
              </a:spcAft>
            </a:pPr>
            <a:endParaRPr lang="en-US" dirty="0"/>
          </a:p>
          <a:p>
            <a:pPr marL="0" indent="0">
              <a:spcAft>
                <a:spcPts val="1200"/>
              </a:spcAft>
            </a:pPr>
            <a:endParaRPr lang="en-US" dirty="0"/>
          </a:p>
        </p:txBody>
      </p:sp>
      <p:sp>
        <p:nvSpPr>
          <p:cNvPr id="1692" name="Google Shape;1692;p65">
            <a:hlinkClick r:id="" action="ppaction://hlinkshowjump?jump=previousslide"/>
          </p:cNvPr>
          <p:cNvSpPr/>
          <p:nvPr/>
        </p:nvSpPr>
        <p:spPr>
          <a:xfrm rot="2700000">
            <a:off x="242640" y="1951903"/>
            <a:ext cx="233770" cy="233770"/>
          </a:xfrm>
          <a:prstGeom prst="halfFrame">
            <a:avLst>
              <a:gd name="adj1" fmla="val 11354"/>
              <a:gd name="adj2" fmla="val 10736"/>
            </a:avLst>
          </a:pr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65">
            <a:hlinkClick r:id="rId3" action="ppaction://hlinksldjump"/>
          </p:cNvPr>
          <p:cNvSpPr/>
          <p:nvPr/>
        </p:nvSpPr>
        <p:spPr>
          <a:xfrm>
            <a:off x="194250" y="2619642"/>
            <a:ext cx="466586" cy="342600"/>
          </a:xfrm>
          <a:prstGeom prst="frame">
            <a:avLst>
              <a:gd name="adj1" fmla="val 6852"/>
            </a:avLst>
          </a:prstGeom>
          <a:gradFill>
            <a:gsLst>
              <a:gs pos="0">
                <a:srgbClr val="B45F06"/>
              </a:gs>
              <a:gs pos="100000">
                <a:srgbClr val="F1C232"/>
              </a:gs>
            </a:gsLst>
            <a:lin ang="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dirty="0">
                <a:solidFill>
                  <a:schemeClr val="lt1"/>
                </a:solidFill>
                <a:uFill>
                  <a:noFill/>
                </a:uFill>
                <a:latin typeface="Teko"/>
                <a:ea typeface="Teko"/>
                <a:cs typeface="Teko"/>
                <a:sym typeface="Teko"/>
              </a:rPr>
              <a:t>20</a:t>
            </a:r>
            <a:endParaRPr sz="2500" dirty="0">
              <a:solidFill>
                <a:schemeClr val="lt1"/>
              </a:solidFill>
              <a:latin typeface="Teko"/>
              <a:ea typeface="Teko"/>
              <a:cs typeface="Teko"/>
              <a:sym typeface="Teko"/>
            </a:endParaRPr>
          </a:p>
        </p:txBody>
      </p:sp>
      <p:sp>
        <p:nvSpPr>
          <p:cNvPr id="1694" name="Google Shape;1694;p65">
            <a:hlinkClick r:id="rId4" action="ppaction://hlinksldjump"/>
          </p:cNvPr>
          <p:cNvSpPr/>
          <p:nvPr/>
        </p:nvSpPr>
        <p:spPr>
          <a:xfrm>
            <a:off x="190588" y="2161967"/>
            <a:ext cx="335100" cy="342600"/>
          </a:xfrm>
          <a:prstGeom prst="frame">
            <a:avLst>
              <a:gd name="adj1" fmla="val 6852"/>
            </a:avLst>
          </a:prstGeom>
          <a:gradFill>
            <a:gsLst>
              <a:gs pos="0">
                <a:srgbClr val="B45F06"/>
              </a:gs>
              <a:gs pos="100000">
                <a:srgbClr val="F1C232"/>
              </a:gs>
            </a:gsLst>
            <a:lin ang="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dirty="0">
                <a:solidFill>
                  <a:schemeClr val="lt1"/>
                </a:solidFill>
                <a:uFill>
                  <a:noFill/>
                </a:uFill>
                <a:latin typeface="Teko"/>
                <a:ea typeface="Teko"/>
                <a:cs typeface="Teko"/>
                <a:sym typeface="Teko"/>
              </a:rPr>
              <a:t>9</a:t>
            </a:r>
            <a:endParaRPr sz="2500" dirty="0">
              <a:solidFill>
                <a:schemeClr val="lt1"/>
              </a:solidFill>
              <a:latin typeface="Teko"/>
              <a:ea typeface="Teko"/>
              <a:cs typeface="Teko"/>
              <a:sym typeface="Teko"/>
            </a:endParaRPr>
          </a:p>
        </p:txBody>
      </p:sp>
      <p:sp>
        <p:nvSpPr>
          <p:cNvPr id="1695" name="Google Shape;1695;p65">
            <a:hlinkClick r:id="" action="ppaction://hlinkshowjump?jump=nextslide"/>
          </p:cNvPr>
          <p:cNvSpPr/>
          <p:nvPr/>
        </p:nvSpPr>
        <p:spPr>
          <a:xfrm rot="-8100000">
            <a:off x="242640" y="2957803"/>
            <a:ext cx="233770" cy="233770"/>
          </a:xfrm>
          <a:prstGeom prst="halfFrame">
            <a:avLst>
              <a:gd name="adj1" fmla="val 11354"/>
              <a:gd name="adj2" fmla="val 10736"/>
            </a:avLst>
          </a:pr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 name="Picture 4" descr="A group of black letters&#10;&#10;Description automatically generated">
            <a:extLst>
              <a:ext uri="{FF2B5EF4-FFF2-40B4-BE49-F238E27FC236}">
                <a16:creationId xmlns:a16="http://schemas.microsoft.com/office/drawing/2014/main" id="{8B6C0F30-F7D7-A20F-A3C7-34F4F2567E69}"/>
              </a:ext>
            </a:extLst>
          </p:cNvPr>
          <p:cNvPicPr>
            <a:picLocks noChangeAspect="1"/>
          </p:cNvPicPr>
          <p:nvPr/>
        </p:nvPicPr>
        <p:blipFill>
          <a:blip r:embed="rId5"/>
          <a:stretch>
            <a:fillRect/>
          </a:stretch>
        </p:blipFill>
        <p:spPr>
          <a:xfrm>
            <a:off x="892557" y="1476818"/>
            <a:ext cx="5389710" cy="1210264"/>
          </a:xfrm>
          <a:prstGeom prst="rect">
            <a:avLst/>
          </a:prstGeom>
        </p:spPr>
      </p:pic>
      <p:sp>
        <p:nvSpPr>
          <p:cNvPr id="3" name="Rectangle 2">
            <a:extLst>
              <a:ext uri="{FF2B5EF4-FFF2-40B4-BE49-F238E27FC236}">
                <a16:creationId xmlns:a16="http://schemas.microsoft.com/office/drawing/2014/main" id="{6EB96657-D614-98F9-C295-2E18E3D4A8AE}"/>
              </a:ext>
            </a:extLst>
          </p:cNvPr>
          <p:cNvSpPr/>
          <p:nvPr/>
        </p:nvSpPr>
        <p:spPr>
          <a:xfrm>
            <a:off x="3025498" y="1773567"/>
            <a:ext cx="509364" cy="533912"/>
          </a:xfrm>
          <a:prstGeom prst="rect">
            <a:avLst/>
          </a:prstGeom>
          <a:solidFill>
            <a:schemeClr val="accent1">
              <a:alpha val="61193"/>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95FECDE7-6A86-D0D2-944C-DE88311BA255}"/>
              </a:ext>
            </a:extLst>
          </p:cNvPr>
          <p:cNvSpPr/>
          <p:nvPr/>
        </p:nvSpPr>
        <p:spPr>
          <a:xfrm>
            <a:off x="2441784" y="3061718"/>
            <a:ext cx="2291255" cy="564931"/>
          </a:xfrm>
          <a:prstGeom prst="roundRect">
            <a:avLst/>
          </a:prstGeom>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path path="circle">
              <a:fillToRect l="50000" t="130000" r="50000" b="-30000"/>
            </a:path>
            <a:tileRect/>
          </a:gradFill>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a:t>The hopping integral (the “strength” of the hopping) </a:t>
            </a:r>
          </a:p>
        </p:txBody>
      </p:sp>
      <p:cxnSp>
        <p:nvCxnSpPr>
          <p:cNvPr id="14" name="Curved Connector 13">
            <a:extLst>
              <a:ext uri="{FF2B5EF4-FFF2-40B4-BE49-F238E27FC236}">
                <a16:creationId xmlns:a16="http://schemas.microsoft.com/office/drawing/2014/main" id="{A6861B13-AF6A-996D-B14D-7642C9D18DCE}"/>
              </a:ext>
            </a:extLst>
          </p:cNvPr>
          <p:cNvCxnSpPr>
            <a:cxnSpLocks/>
            <a:stCxn id="8" idx="0"/>
            <a:endCxn id="3" idx="2"/>
          </p:cNvCxnSpPr>
          <p:nvPr/>
        </p:nvCxnSpPr>
        <p:spPr>
          <a:xfrm rot="16200000" flipV="1">
            <a:off x="3056677" y="2530983"/>
            <a:ext cx="754239" cy="307232"/>
          </a:xfrm>
          <a:prstGeom prst="curvedConnector3">
            <a:avLst>
              <a:gd name="adj1" fmla="val 50000"/>
            </a:avLst>
          </a:prstGeom>
          <a:ln w="3492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9595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8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86" grpId="0" build="p"/>
      <p:bldP spid="3" grpId="0" animBg="1"/>
      <p:bldP spid="8" grpId="0" animBg="1"/>
    </p:bldLst>
  </p:timing>
</p:sld>
</file>

<file path=ppt/theme/theme1.xml><?xml version="1.0" encoding="utf-8"?>
<a:theme xmlns:a="http://schemas.openxmlformats.org/drawingml/2006/main" name="Astrophysics Lesson for College by Slidesgo">
  <a:themeElements>
    <a:clrScheme name="Simple Light">
      <a:dk1>
        <a:srgbClr val="1E1F24"/>
      </a:dk1>
      <a:lt1>
        <a:srgbClr val="F1C232"/>
      </a:lt1>
      <a:dk2>
        <a:srgbClr val="1E1F24"/>
      </a:dk2>
      <a:lt2>
        <a:srgbClr val="FFFFFF"/>
      </a:lt2>
      <a:accent1>
        <a:srgbClr val="FFAB40"/>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Simple Light">
    <a:dk1>
      <a:srgbClr val="1E1F24"/>
    </a:dk1>
    <a:lt1>
      <a:srgbClr val="F1C232"/>
    </a:lt1>
    <a:dk2>
      <a:srgbClr val="1E1F24"/>
    </a:dk2>
    <a:lt2>
      <a:srgbClr val="FFFFFF"/>
    </a:lt2>
    <a:accent1>
      <a:srgbClr val="FFAB40"/>
    </a:accent1>
    <a:accent2>
      <a:srgbClr val="FFFFFF"/>
    </a:accent2>
    <a:accent3>
      <a:srgbClr val="FFFFFF"/>
    </a:accent3>
    <a:accent4>
      <a:srgbClr val="FFFFFF"/>
    </a:accent4>
    <a:accent5>
      <a:srgbClr val="FFFFFF"/>
    </a:accent5>
    <a:accent6>
      <a:srgbClr val="FFFFFF"/>
    </a:accent6>
    <a:hlink>
      <a:srgbClr val="FFFFFF"/>
    </a:hlink>
    <a:folHlink>
      <a:srgbClr val="0097A7"/>
    </a:folHlink>
  </a:clrScheme>
</a:themeOverride>
</file>

<file path=docProps/app.xml><?xml version="1.0" encoding="utf-8"?>
<Properties xmlns="http://schemas.openxmlformats.org/officeDocument/2006/extended-properties" xmlns:vt="http://schemas.openxmlformats.org/officeDocument/2006/docPropsVTypes">
  <Template/>
  <TotalTime>2819</TotalTime>
  <Words>1985</Words>
  <Application>Microsoft Office PowerPoint</Application>
  <PresentationFormat>On-screen Show (16:9)</PresentationFormat>
  <Paragraphs>227</Paragraphs>
  <Slides>20</Slides>
  <Notes>19</Notes>
  <HiddenSlides>0</HiddenSlides>
  <MMClips>0</MMClips>
  <ScaleCrop>false</ScaleCrop>
  <HeadingPairs>
    <vt:vector size="4" baseType="variant">
      <vt:variant>
        <vt:lpstr>Theme</vt:lpstr>
      </vt:variant>
      <vt:variant>
        <vt:i4>1</vt:i4>
      </vt:variant>
      <vt:variant>
        <vt:lpstr>Slide Titles</vt:lpstr>
      </vt:variant>
      <vt:variant>
        <vt:i4>20</vt:i4>
      </vt:variant>
    </vt:vector>
  </HeadingPairs>
  <TitlesOfParts>
    <vt:vector size="21" baseType="lpstr">
      <vt:lpstr>Astrophysics Lesson for College by Slidesgo</vt:lpstr>
      <vt:lpstr>Analytical Tight-Binding Expressions from First Principle Calculations</vt:lpstr>
      <vt:lpstr>01.</vt:lpstr>
      <vt:lpstr>THE TIGHT-BINDING MODEL, VERY BRIEFLY.</vt:lpstr>
      <vt:lpstr>PROJECT AIM</vt:lpstr>
      <vt:lpstr>BACKGROUND &amp; INTRODUCTION</vt:lpstr>
      <vt:lpstr>HIERARCHY OF COMPLEXITY.</vt:lpstr>
      <vt:lpstr>TIGHT-BINDING MODEL, DETAILS.</vt:lpstr>
      <vt:lpstr>THE TB MODEL AS A PRIME MINIMAL MODEL.</vt:lpstr>
      <vt:lpstr>THE HAMILTONIAN EQUATION.</vt:lpstr>
      <vt:lpstr>METHODS &amp; DATA ANALYSES</vt:lpstr>
      <vt:lpstr>HIERARCHY OF S/WARE. WHERE DO I COME IN?</vt:lpstr>
      <vt:lpstr>ACTUAL METHODS</vt:lpstr>
      <vt:lpstr>ACTUAL METHODS</vt:lpstr>
      <vt:lpstr>ACTUAL METHODS</vt:lpstr>
      <vt:lpstr>RESULTS &amp; CONCLUSION</vt:lpstr>
      <vt:lpstr>MATERIALS TESTED</vt:lpstr>
      <vt:lpstr>Results on La2CuO4.</vt:lpstr>
      <vt:lpstr>COMPARING MINIMAL MODELS.</vt:lpstr>
      <vt:lpstr>PowerPoint Presentation</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01.</dc:title>
  <cp:lastModifiedBy>Collins Munene Kariuki</cp:lastModifiedBy>
  <cp:revision>23</cp:revision>
  <dcterms:modified xsi:type="dcterms:W3CDTF">2023-08-11T16:50:49Z</dcterms:modified>
</cp:coreProperties>
</file>